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06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1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32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7951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21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6413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072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023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60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56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722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83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1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81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5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3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90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AE9A77-E2E6-4F2B-A8C5-6707D4440EA5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F699FC-417C-41F4-BF62-099163FB3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101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учителя истории и обществознания в 2015-2016 учебном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4712" y="3914811"/>
            <a:ext cx="6400800" cy="1947333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Учебные заведения, подведомственные Москомспорту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&amp;Dcy;&amp;iecy;&amp;pcy;&amp;acy;&amp;rcy;&amp;tcy;&amp;acy;&amp;mcy;&amp;iecy;&amp;ncy;&amp;tcy; &amp;fcy;&amp;icy;&amp;zcy;&amp;icy;&amp;chcy;&amp;iecy;&amp;scy;&amp;kcy;&amp;ocy;&amp;jcy; &amp;kcy;&amp;ucy;&amp;lcy;&amp;softcy;&amp;tcy;&amp;ucy;&amp;rcy;&amp;ycy; &amp;icy; &amp;scy;&amp;pcy;&amp;ocy;&amp;rcy;&amp;tcy;&amp;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099" y="685799"/>
            <a:ext cx="228600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948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Dcy;&amp;iecy;&amp;pcy;&amp;acy;&amp;rcy;&amp;tcy;&amp;acy;&amp;mcy;&amp;iecy;&amp;ncy;&amp;tcy; &amp;fcy;&amp;icy;&amp;zcy;&amp;icy;&amp;chcy;&amp;iecy;&amp;scy;&amp;kcy;&amp;ocy;&amp;jcy; &amp;kcy;&amp;ucy;&amp;lcy;&amp;softcy;&amp;tcy;&amp;ucy;&amp;rcy;&amp;ycy; &amp;icy; &amp;scy;&amp;pcy;&amp;ocy;&amp;rcy;&amp;tcy;&amp;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947" y="423096"/>
            <a:ext cx="228600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2021" y="423096"/>
            <a:ext cx="8816591" cy="34473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46" y="509340"/>
            <a:ext cx="8250939" cy="33401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96614" y="4201510"/>
            <a:ext cx="6826469" cy="2183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 условиях интенсивной занятости обучающихся спортом, длительного отсутствия на сборах и соревнованиях, необходимо вести дистанционную подготовку к ГИА (ЕГЭ и ОГЭ)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2" name="Picture 4" descr="http://www.tulapressa.ru/wp-content/images/546afd207912d9.365975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300" y="4290988"/>
            <a:ext cx="3076356" cy="209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1.pictures.gi.zimbio.com/Olympics+Day+8+Gymnastics+Trampoline+0sZy0zQaEHbx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9362638" y="1673214"/>
            <a:ext cx="2406322" cy="160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38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60" y="485118"/>
            <a:ext cx="8191500" cy="24193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08538" y="3452648"/>
            <a:ext cx="7457090" cy="18682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Учителя истории и обществознания должны развивать талан учеников-спортсменов в уникальном образовательном пространстве города Москвы, широко использовать различные технологии, возможности музеев города.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f.otzyv.ru/f/12/02/95700/27051518445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399" y="311862"/>
            <a:ext cx="2641956" cy="176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poklonnayagora.ru/ord_img/images/1444461284_7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002" y="3070417"/>
            <a:ext cx="2674750" cy="178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50520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63</Words>
  <Application>Microsoft Office PowerPoint</Application>
  <PresentationFormat>Широкоэкранный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Сектор</vt:lpstr>
      <vt:lpstr>Задачи учителя истории и обществознания в 2015-2016 учебном году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учителя истории и обществознания в 2015-2016 учебном году</dc:title>
  <dc:creator>230</dc:creator>
  <cp:lastModifiedBy>230</cp:lastModifiedBy>
  <cp:revision>2</cp:revision>
  <dcterms:created xsi:type="dcterms:W3CDTF">2016-01-13T08:05:10Z</dcterms:created>
  <dcterms:modified xsi:type="dcterms:W3CDTF">2016-01-13T08:21:06Z</dcterms:modified>
</cp:coreProperties>
</file>