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37" autoAdjust="0"/>
  </p:normalViewPr>
  <p:slideViewPr>
    <p:cSldViewPr>
      <p:cViewPr varScale="1">
        <p:scale>
          <a:sx n="64" d="100"/>
          <a:sy n="64" d="100"/>
        </p:scale>
        <p:origin x="-142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C06DE1-A5C5-4AB3-BAC8-2FC81250ECF9}" type="datetimeFigureOut">
              <a:rPr lang="ru-RU" smtClean="0"/>
              <a:t>25.01.2014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233746-B8EE-4503-8D1A-930158341AC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47831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25.01.2014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25.01.2014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25.01.2014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25.01.2014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25.01.2014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slow">
    <p:wipe/>
  </p:transition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66" r="5023" b="3499"/>
          <a:stretch/>
        </p:blipFill>
        <p:spPr>
          <a:xfrm>
            <a:off x="5232312" y="476670"/>
            <a:ext cx="3400582" cy="439248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626115" y="1340768"/>
            <a:ext cx="4519634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Габдел</a:t>
            </a:r>
            <a:r>
              <a:rPr lang="tt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җәббар</a:t>
            </a:r>
          </a:p>
          <a:p>
            <a:pPr algn="ctr"/>
            <a:r>
              <a:rPr lang="tt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Габделмәҗид</a:t>
            </a:r>
          </a:p>
          <a:p>
            <a:pPr algn="ctr"/>
            <a:r>
              <a:rPr lang="tt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улы </a:t>
            </a:r>
          </a:p>
          <a:p>
            <a:pPr algn="ctr"/>
            <a:r>
              <a:rPr lang="tt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Кандалый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06567" y="5126691"/>
            <a:ext cx="2252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t-RU" sz="2800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1797−1860</a:t>
            </a:r>
            <a:endParaRPr lang="ru-RU" sz="2800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9500504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2708920"/>
            <a:ext cx="7458381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Игътибарыгыз</a:t>
            </a:r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өчен</a:t>
            </a:r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зур </a:t>
            </a:r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рәхмәт</a:t>
            </a:r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!!!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5312747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123728" y="332656"/>
            <a:ext cx="45453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Тормыш юлы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1255986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Габделҗаббар Габделмәҗит улы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Кандалый 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1797 елда Самара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губернасы 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Ставрополь өязе (хәзерге Ульяновск 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өлкәсе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Иске Майна районы) 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Иртуган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(Иске 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Кандал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авылында мулла 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гаиләсендә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туа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Шагыйрьнең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бабалары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хәзерге Татарстан АССР 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Чүпрәле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районындагы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Каракитә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авылыннан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булса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кирәк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Шәҗәрәләрнең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берсендә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Кандалый 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нәселе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“Габделҗаббар- Габделмәҗит- 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Ибнеәмин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Биктимер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Ибраһим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Йосыф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дип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күрсәтелә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2596818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1569597"/>
            <a:ext cx="770485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tt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Халык </a:t>
            </a:r>
            <a:r>
              <a:rPr lang="tt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хәтерендә сакланган истәлекләргә караганда, Габделҗәббар урта буйлы, җиңел сөякле, хәрәкәтчән, бик зиһенле, сүзгә тапкыр, үткен, ачы телле, туры сүзне кем булуына карамастан кистереп әйтүчән була</a:t>
            </a:r>
            <a:r>
              <a:rPr lang="tt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7058637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1700808"/>
            <a:ext cx="763284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tt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ашлангыч 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белемне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Габделҗәббар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үз атасыннан алган.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Соңыннан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Чистай якларындагы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Мораса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аннары бер-бер артлы Кизләү, Күркәле, Кышкар, Шонталы мәдрәсәләрендә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укыган.</a:t>
            </a:r>
            <a:endParaRPr lang="tt-RU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7924713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96018" y="844831"/>
            <a:ext cx="748883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Шигырьләрен дә мәдрәсә дә укыганда яза 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башлый. Ул төрле гади эпиграммалардан һәм кечкенә сатирик шигырьләрдән башлап җибәрә. Мәсәлән, аны мәдрәсәдән куалагач, ул түбәндәге юллар белән 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җавап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кайтара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ru-RU" sz="3200" b="1" dirty="0">
              <a:solidFill>
                <a:schemeClr val="bg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71600" y="4355552"/>
            <a:ext cx="547260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Кусагыз</a:t>
            </a:r>
            <a:r>
              <a:rPr lang="ru-RU" sz="3200" b="1" dirty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да </a:t>
            </a:r>
            <a:r>
              <a:rPr lang="ru-RU" sz="3200" b="1" dirty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һич</a:t>
            </a:r>
            <a:r>
              <a:rPr lang="ru-RU" sz="3200" b="1" dirty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уфтанмам</a:t>
            </a:r>
            <a:r>
              <a:rPr lang="ru-RU" sz="3200" b="1" dirty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br>
              <a:rPr lang="ru-RU" sz="3200" b="1" dirty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Язуымнан</a:t>
            </a:r>
            <a:r>
              <a:rPr lang="ru-RU" sz="3200" b="1" dirty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да </a:t>
            </a:r>
            <a:r>
              <a:rPr lang="ru-RU" sz="3200" b="1" dirty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тукталмам</a:t>
            </a:r>
            <a:r>
              <a:rPr lang="ru-RU" sz="3200" b="1" dirty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br>
              <a:rPr lang="ru-RU" sz="3200" b="1" dirty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Котылмассыз</a:t>
            </a:r>
            <a:r>
              <a:rPr lang="ru-RU" sz="3200" b="1" dirty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барыбер</a:t>
            </a:r>
            <a:r>
              <a:rPr lang="ru-RU" sz="3200" b="1" dirty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сез</a:t>
            </a:r>
            <a:r>
              <a:rPr lang="ru-RU" sz="3200" b="1" dirty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br>
              <a:rPr lang="ru-RU" sz="3200" b="1" dirty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Әле </a:t>
            </a:r>
            <a:r>
              <a:rPr lang="ru-RU" sz="3200" b="1" dirty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болай</a:t>
            </a:r>
            <a:r>
              <a:rPr lang="ru-RU" sz="3200" b="1" dirty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гына</a:t>
            </a:r>
            <a:r>
              <a:rPr lang="ru-RU" sz="3200" b="1" dirty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калмам</a:t>
            </a:r>
            <a:r>
              <a:rPr lang="ru-RU" sz="3200" b="1" dirty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3200" b="1" dirty="0">
              <a:solidFill>
                <a:schemeClr val="bg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3940628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0901" y="476672"/>
            <a:ext cx="856895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tt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Габделҗәббар җыр-бәетләр, мөнәҗәтләр үрнәгендә үзе дә шигырьләр яза. Шул рәвешле, шагыйрь  өйрәнгән чыганакларның </a:t>
            </a:r>
            <a:r>
              <a:rPr lang="tt-RU" sz="3200" b="1" dirty="0" smtClean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берсе</a:t>
            </a:r>
            <a:r>
              <a:rPr lang="tt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−гарәп, фарсы, төрки, телләрендәге әдәбият − классик язма поэзия булса, </a:t>
            </a:r>
            <a:r>
              <a:rPr lang="tt-RU" sz="3200" b="1" dirty="0" smtClean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икенчесе</a:t>
            </a:r>
            <a:r>
              <a:rPr lang="tt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− халыкның үз иҗат чишмәсе − мәкаль-әйтем, образлы гыйбарәләргә бай җанлый сөйләм теле, җырлары, бәетләре. Шулай ук рус, мордва, чуваш халыклары белән аралашып яшәгән һәм аларның телләрендә җиңел үзләштергән.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3930701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54131" y="476672"/>
            <a:ext cx="62357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t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Башлангыч иҗаты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13981" y="1700807"/>
            <a:ext cx="64171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Г. Кандалый – лирик шагыйрь</a:t>
            </a:r>
            <a:r>
              <a:rPr lang="ru-RU" sz="3200" dirty="0"/>
              <a:t>.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568886" y="2492896"/>
            <a:ext cx="328303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tt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Шигырьләре:</a:t>
            </a:r>
            <a:br>
              <a:rPr lang="tt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Әминәгә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  <a:b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Фатыйма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</a:p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“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Бәгыйдә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</a:p>
          <a:p>
            <a:r>
              <a:rPr lang="tt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“Гөлстанга”</a:t>
            </a:r>
            <a:endParaRPr lang="ru-RU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851920" y="2492896"/>
            <a:ext cx="482453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Wingdings" panose="05000000000000000000" pitchFamily="2" charset="2"/>
              <a:buChar char="§"/>
            </a:pPr>
            <a:r>
              <a:rPr lang="tt-RU" sz="3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Поэмалары:</a:t>
            </a:r>
          </a:p>
          <a:p>
            <a:pPr lvl="0"/>
            <a:r>
              <a:rPr lang="ru-RU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“</a:t>
            </a:r>
            <a:r>
              <a:rPr lang="ru-RU" sz="3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Фәрхисорур</a:t>
            </a:r>
            <a:r>
              <a:rPr lang="ru-RU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               </a:t>
            </a:r>
          </a:p>
          <a:p>
            <a:pPr lvl="0"/>
            <a:r>
              <a:rPr lang="tt-RU" sz="3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t-RU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“Сәхипҗамал”</a:t>
            </a:r>
            <a:endParaRPr lang="ru-RU" sz="32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ru-RU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“</a:t>
            </a:r>
            <a:r>
              <a:rPr lang="ru-RU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Бәдыйгә</a:t>
            </a:r>
            <a:r>
              <a:rPr lang="ru-RU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</a:p>
          <a:p>
            <a:r>
              <a:rPr lang="tt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“Рисаләи-л-нәсыйхәт” </a:t>
            </a:r>
          </a:p>
          <a:p>
            <a:r>
              <a:rPr lang="tt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(“Тугры юлга илтүче</a:t>
            </a:r>
          </a:p>
          <a:p>
            <a:r>
              <a:rPr lang="tt-RU" sz="3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t-RU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</a:t>
            </a:r>
            <a:r>
              <a:rPr lang="tt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китап”)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t-RU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endParaRPr lang="ru-RU" sz="2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710813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7504" y="476672"/>
            <a:ext cx="870432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Габделҗаббар Кандалыйның бөтен зары, кичерешләре, хәсрәте шигырьләренә чыга, аларда гәүдәләнә. Әсәрләрен игътибар белән, шагыйрь кичергәннәрне күз алдына китереп, аның җанын аңлап укыганда шуңа төшенәсең: Габделҗаббар Кандалый бернинди дә ярлыклар ябыштыруга мохтаҗ түгел! Ул бары тик — күпне күргән, авырлыкларны башыннан һәм йөрәгеннән кичергән, шуңа күрә бәхетле мизгелләр турында хыялланучы шагыйрь. Чын Шагыйрь! 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4523530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49059" y="476672"/>
            <a:ext cx="842493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tt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Габделҗәббар Кандалый 1860 елның маенда </a:t>
            </a:r>
            <a:r>
              <a:rPr lang="tt-RU" sz="3200" b="1" dirty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63</a:t>
            </a:r>
            <a:r>
              <a:rPr lang="tt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яшендә вафат була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үз авылында җирләнә. </a:t>
            </a:r>
            <a:r>
              <a:rPr lang="tt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Соңгы </a:t>
            </a:r>
            <a:r>
              <a:rPr lang="tt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елларда аның каберенә зур гранит таш куелды. 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Шулай ук шагыйрьдән калган әдәби мирасның төгәл күләме турында әйтеп булмый — аның кулъязмалары халыкка таралган, һәм илнең бөтен төбәкләреннән диярлек табыла торды. Бәлки, Кандалый әсәрләре әле һаман да берәр архивта, йә берәр чормада үз нәүбәтен көтеп ята торгандыр...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1342668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95</TotalTime>
  <Words>406</Words>
  <Application>Microsoft Office PowerPoint</Application>
  <PresentationFormat>Экран (4:3)</PresentationFormat>
  <Paragraphs>28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Твердый переплет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Фануза</dc:creator>
  <cp:lastModifiedBy>Фануза</cp:lastModifiedBy>
  <cp:revision>12</cp:revision>
  <dcterms:created xsi:type="dcterms:W3CDTF">2014-01-24T19:25:37Z</dcterms:created>
  <dcterms:modified xsi:type="dcterms:W3CDTF">2014-01-24T21:12:46Z</dcterms:modified>
</cp:coreProperties>
</file>