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2" r:id="rId5"/>
    <p:sldId id="264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DCD2-1E3A-4D05-98DF-FC5B6D3A5A73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E07D-FC5F-465A-9CB6-9A6E874F7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4;&#1088;&#1091;&#1078;&#1073;&#1072;\&#1041;&#1072;&#1088;&#1073;&#1072;&#1088;&#1080;&#1082;&#1080;%20&#1044;&#1088;&#1091;&#1078;&#1073;&#1072;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4;&#1088;&#1091;&#1078;&#1073;&#1072;\18%20&#1044;&#1088;&#1091;&#1078;&#1077;&#1089;&#1082;&#1080;&#1077;%20&#1055;&#1077;&#1089;&#1085;&#1080;%20-%20&#1059;&#1083;&#1099;&#1073;&#1082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</a:rPr>
              <a:t>Дружбой мы едины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ГБОУ СОШ № 504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Учитель: Щетинина Юлия Валентиновна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rufox.ru/files/big2/6161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714620"/>
            <a:ext cx="3827468" cy="329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://im0-tub-ru.yandex.net/i?id=255965304-04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3"/>
            <a:ext cx="3429024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animashka.info/_ph/99/2/894221543.jpg"/>
          <p:cNvPicPr>
            <a:picLocks noChangeAspect="1" noChangeArrowheads="1"/>
          </p:cNvPicPr>
          <p:nvPr/>
        </p:nvPicPr>
        <p:blipFill>
          <a:blip r:embed="rId4" cstate="print"/>
          <a:srcRect b="16834"/>
          <a:stretch>
            <a:fillRect/>
          </a:stretch>
        </p:blipFill>
        <p:spPr bwMode="auto">
          <a:xfrm>
            <a:off x="5853546" y="142853"/>
            <a:ext cx="3290454" cy="2714644"/>
          </a:xfrm>
          <a:prstGeom prst="rect">
            <a:avLst/>
          </a:prstGeom>
          <a:noFill/>
        </p:spPr>
      </p:pic>
      <p:pic>
        <p:nvPicPr>
          <p:cNvPr id="6" name="Рисунок 5" descr="http://www.fucsia.cl/wp-content/uploads/2011/10/palabra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4357718" cy="222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.pikabu.ru/images/big_size_comm/2011-12_6/1324896551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459622" cy="43577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1214422"/>
            <a:ext cx="46522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героя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s.putc.org/_nw/5/64819723.pn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615877" cy="269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гена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60648"/>
            <a:ext cx="3119841" cy="3140968"/>
          </a:xfrm>
          <a:prstGeom prst="rect">
            <a:avLst/>
          </a:prstGeom>
        </p:spPr>
      </p:pic>
      <p:pic>
        <p:nvPicPr>
          <p:cNvPr id="4" name="Рисунок 3" descr="енот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3861048"/>
            <a:ext cx="2980916" cy="2482944"/>
          </a:xfrm>
          <a:prstGeom prst="rect">
            <a:avLst/>
          </a:prstGeom>
        </p:spPr>
      </p:pic>
      <p:pic>
        <p:nvPicPr>
          <p:cNvPr id="5" name="Рисунок 4" descr="telpics_ru_319448394_185x240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3717032"/>
            <a:ext cx="2194173" cy="2846495"/>
          </a:xfrm>
          <a:prstGeom prst="rect">
            <a:avLst/>
          </a:prstGeom>
        </p:spPr>
      </p:pic>
      <p:pic>
        <p:nvPicPr>
          <p:cNvPr id="3074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7" y="6082054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.vseokrasote.ru/linked/userpic/1235200869_1.jpg"/>
          <p:cNvPicPr>
            <a:picLocks noChangeAspect="1" noChangeArrowheads="1"/>
          </p:cNvPicPr>
          <p:nvPr/>
        </p:nvPicPr>
        <p:blipFill>
          <a:blip r:embed="rId2" cstate="print"/>
          <a:srcRect t="72264" b="7354"/>
          <a:stretch>
            <a:fillRect/>
          </a:stretch>
        </p:blipFill>
        <p:spPr bwMode="auto">
          <a:xfrm>
            <a:off x="539552" y="2420888"/>
            <a:ext cx="8089323" cy="1944216"/>
          </a:xfrm>
          <a:prstGeom prst="rect">
            <a:avLst/>
          </a:prstGeom>
          <a:noFill/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2-01-01 (10)"/>
          <p:cNvPicPr/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60648"/>
            <a:ext cx="503716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6764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 строй рож, </a:t>
            </a:r>
            <a:br>
              <a:rPr lang="ru-RU" sz="2400" b="1" dirty="0" smtClean="0"/>
            </a:br>
            <a:r>
              <a:rPr lang="ru-RU" sz="2400" b="1" dirty="0" smtClean="0"/>
              <a:t>Не бери с собой камня, </a:t>
            </a:r>
            <a:br>
              <a:rPr lang="ru-RU" sz="2400" b="1" dirty="0" smtClean="0"/>
            </a:br>
            <a:r>
              <a:rPr lang="ru-RU" sz="2400" b="1" dirty="0" smtClean="0"/>
              <a:t>Не бери с собой палки! </a:t>
            </a:r>
            <a:br>
              <a:rPr lang="ru-RU" sz="2400" b="1" dirty="0" smtClean="0"/>
            </a:br>
            <a:r>
              <a:rPr lang="ru-RU" sz="2400" b="1" dirty="0" smtClean="0"/>
              <a:t>– Что же я должен делать? – спросил Крошка Енот. </a:t>
            </a:r>
            <a:br>
              <a:rPr lang="ru-RU" sz="2400" b="1" dirty="0" smtClean="0"/>
            </a:br>
            <a:r>
              <a:rPr lang="ru-RU" sz="2400" b="1" dirty="0" smtClean="0"/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2400" b="1" dirty="0" smtClean="0"/>
              <a:t>Только улыбнуться! – сказала Мама </a:t>
            </a:r>
            <a:r>
              <a:rPr lang="ru-RU" sz="2400" b="1" dirty="0" err="1" smtClean="0"/>
              <a:t>Енотиха</a:t>
            </a:r>
            <a:r>
              <a:rPr lang="ru-RU" sz="2400" b="1" dirty="0" smtClean="0"/>
              <a:t>.– </a:t>
            </a:r>
          </a:p>
          <a:p>
            <a:r>
              <a:rPr lang="ru-RU" sz="3400" b="1" dirty="0" smtClean="0">
                <a:solidFill>
                  <a:srgbClr val="FF0000"/>
                </a:solidFill>
              </a:rPr>
              <a:t>Пойди и улыбнись Тому, кто сидит в пруду.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– И больше ничего? – спросил Крошка Енот.– Ты уверена? </a:t>
            </a:r>
            <a:br>
              <a:rPr lang="ru-RU" sz="2400" b="1" dirty="0" smtClean="0"/>
            </a:br>
            <a:r>
              <a:rPr lang="ru-RU" sz="2400" b="1" dirty="0" smtClean="0"/>
              <a:t>–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Это всё,</a:t>
            </a:r>
            <a:r>
              <a:rPr lang="ru-RU" sz="2400" b="1" dirty="0" smtClean="0"/>
              <a:t> – сказала мама.– </a:t>
            </a:r>
            <a:r>
              <a:rPr lang="ru-RU" sz="3200" b="1" dirty="0" smtClean="0">
                <a:solidFill>
                  <a:srgbClr val="FF0000"/>
                </a:solidFill>
              </a:rPr>
              <a:t>Я уверена.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Улыбающееся лицо 2">
            <a:hlinkClick r:id="rId2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404664"/>
            <a:ext cx="897508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другой вечер работа закипела. Гена сидел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 столом и как главный специалист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 объявлениям писал: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ОТКРЫВАЕТСЯ ДОМ ДРУЖБЫ.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КАЖДЫЙ, КТО ХОЧЕТ ИМЕТЬ ДРУГА,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ПУСТЬ ПРИХОДИТ К НАМ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Чебурашка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брал эти объявления и выбегал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улицу.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Он наклеивал их везде, где можно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где нельзя. На стенах домов, на заборах и даже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проходивших мимо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лошадях.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340768"/>
            <a:ext cx="971550" cy="2152650"/>
          </a:xfrm>
          <a:prstGeom prst="rect">
            <a:avLst/>
          </a:prstGeom>
        </p:spPr>
      </p:pic>
      <p:pic>
        <p:nvPicPr>
          <p:cNvPr id="3" name="Рисунок 2" descr="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365104"/>
            <a:ext cx="1333500" cy="1895475"/>
          </a:xfrm>
          <a:prstGeom prst="rect">
            <a:avLst/>
          </a:prstGeom>
        </p:spPr>
      </p:pic>
      <p:pic>
        <p:nvPicPr>
          <p:cNvPr id="5" name="Рисунок 4" descr="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16832"/>
            <a:ext cx="1333500" cy="1895475"/>
          </a:xfrm>
          <a:prstGeom prst="rect">
            <a:avLst/>
          </a:prstGeom>
        </p:spPr>
      </p:pic>
      <p:pic>
        <p:nvPicPr>
          <p:cNvPr id="6" name="Рисунок 5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05350"/>
            <a:ext cx="971550" cy="2152650"/>
          </a:xfrm>
          <a:prstGeom prst="rect">
            <a:avLst/>
          </a:prstGeom>
        </p:spPr>
      </p:pic>
      <p:pic>
        <p:nvPicPr>
          <p:cNvPr id="8" name="Рисунок 7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1412776"/>
            <a:ext cx="971550" cy="2152650"/>
          </a:xfrm>
          <a:prstGeom prst="rect">
            <a:avLst/>
          </a:prstGeom>
        </p:spPr>
      </p:pic>
      <p:pic>
        <p:nvPicPr>
          <p:cNvPr id="9" name="Рисунок 8" descr="9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645024"/>
            <a:ext cx="1981200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624 L 0.02552 -0.64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08389E-6 L 2.5E-6 -0.492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8378E-6 L 2.77778E-7 -0.44026 " pathEditMode="relative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61405E-7 L -2.77778E-7 -0.95401 " pathEditMode="relative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-0.0097 L 0.07291 -1.036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9639E-6 L 5.55556E-7 -0.954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арбарики Дружб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44108" y="1268760"/>
            <a:ext cx="6036204" cy="40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visitliptov.sk/userdata/dtb/4/aktuality/195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8 Дружеские Песни - Улыб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5661248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2586"/>
            <a:ext cx="9144000" cy="60528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О Б Р О Т 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556792"/>
            <a:ext cx="2214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Р У 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2492896"/>
            <a:ext cx="3602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Л Ы Б К 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4318" y="3429000"/>
            <a:ext cx="6187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 Е Ж Л И В О С Т 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437112"/>
            <a:ext cx="4270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Б Щ Е Н И 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426" y="5445224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Е П Л О Т 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2656"/>
            <a:ext cx="864096" cy="61926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361393" cy="15843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ClrTx/>
              <a:buSzPct val="150000"/>
              <a:buFont typeface="Webdings" pitchFamily="18" charset="2"/>
              <a:buChar char="ÿ"/>
            </a:pPr>
            <a:r>
              <a:rPr lang="ru-RU" sz="14400" b="1" dirty="0" smtClean="0">
                <a:solidFill>
                  <a:schemeClr val="accent2"/>
                </a:solidFill>
              </a:rPr>
              <a:t>     </a:t>
            </a:r>
            <a:r>
              <a:rPr lang="ru-RU" sz="14400" b="1" u="sng" dirty="0" smtClean="0">
                <a:solidFill>
                  <a:schemeClr val="accent2"/>
                </a:solidFill>
              </a:rPr>
              <a:t>Дружба </a:t>
            </a:r>
            <a:r>
              <a:rPr lang="ru-RU" sz="14400" b="1" dirty="0" smtClean="0">
                <a:solidFill>
                  <a:schemeClr val="accent2"/>
                </a:solidFill>
              </a:rPr>
              <a:t>-</a:t>
            </a:r>
            <a:r>
              <a:rPr lang="ru-RU" sz="14400" b="1" i="1" dirty="0" smtClean="0">
                <a:solidFill>
                  <a:srgbClr val="FF0000"/>
                </a:solidFill>
              </a:rPr>
              <a:t>    </a:t>
            </a:r>
            <a:r>
              <a:rPr lang="ru-RU" sz="14400" b="1" dirty="0" smtClean="0">
                <a:solidFill>
                  <a:srgbClr val="FF0000"/>
                </a:solidFill>
              </a:rPr>
              <a:t>близкие отношения, основанные на взаимном доверии, привязанности, общности интересов.</a:t>
            </a: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en-US" sz="2000" b="1" i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r>
              <a:rPr lang="ru-RU" sz="2000" dirty="0" smtClean="0"/>
              <a:t>                </a:t>
            </a: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r>
              <a:rPr lang="ru-RU" sz="2000" dirty="0" smtClean="0">
                <a:latin typeface="Arial" charset="0"/>
              </a:rPr>
              <a:t>                   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Tx/>
              <a:buSzPct val="150000"/>
              <a:buFont typeface="Wingdings 2" pitchFamily="18" charset="2"/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9223" name="Picture 7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357430"/>
            <a:ext cx="5400675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42852"/>
            <a:ext cx="4628510" cy="2423528"/>
            <a:chOff x="0" y="142852"/>
            <a:chExt cx="4628510" cy="24235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14282" y="142852"/>
              <a:ext cx="3209597" cy="1207952"/>
              <a:chOff x="214282" y="142852"/>
              <a:chExt cx="3209597" cy="1207952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214282" y="142852"/>
                <a:ext cx="320959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друг за друга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85720" y="642918"/>
                <a:ext cx="3036792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держаться, -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14282" y="1214422"/>
              <a:ext cx="3590619" cy="779324"/>
              <a:chOff x="214282" y="1214422"/>
              <a:chExt cx="3590619" cy="77932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2071670" y="1285860"/>
                <a:ext cx="1733231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Будете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14282" y="1214422"/>
                <a:ext cx="1939890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м</a:t>
                </a:r>
                <a:r>
                  <a:rPr lang="ru-RU" sz="4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ожете</a:t>
                </a:r>
                <a:endParaRPr lang="ru-RU" sz="4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1643050"/>
              <a:ext cx="46285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0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ничего </a:t>
              </a:r>
              <a:r>
                <a:rPr lang="ru-RU" sz="4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 бояться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.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1" name="Улыбающееся лицо 10">
            <a:hlinkClick r:id="rId2" action="ppaction://hlinksldjump"/>
          </p:cNvPr>
          <p:cNvSpPr/>
          <p:nvPr/>
        </p:nvSpPr>
        <p:spPr>
          <a:xfrm>
            <a:off x="3714744" y="521495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14290"/>
            <a:ext cx="2265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2143116"/>
            <a:ext cx="308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друзей,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1428736"/>
            <a:ext cx="2946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дерево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785794"/>
            <a:ext cx="3139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корней.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лыбающееся лицо 15">
            <a:hlinkClick r:id="rId3" action="ppaction://hlinksldjump"/>
          </p:cNvPr>
          <p:cNvSpPr/>
          <p:nvPr/>
        </p:nvSpPr>
        <p:spPr>
          <a:xfrm>
            <a:off x="8215338" y="2857496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857628"/>
            <a:ext cx="2565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друга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214686"/>
            <a:ext cx="4438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беде покидает,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857628"/>
            <a:ext cx="2009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сам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500570"/>
            <a:ext cx="4410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беду попадает.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Улыбающееся лицо 20">
            <a:hlinkClick r:id="rId4" action="ppaction://hlinksldjump"/>
          </p:cNvPr>
          <p:cNvSpPr/>
          <p:nvPr/>
        </p:nvSpPr>
        <p:spPr>
          <a:xfrm>
            <a:off x="3643306" y="357166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4643446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друга -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4942" y="4071942"/>
            <a:ext cx="1430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4071942"/>
            <a:ext cx="2042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3571876"/>
            <a:ext cx="2674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нашел -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Улыбающееся лицо 25">
            <a:hlinkClick r:id="rId5" action="ppaction://hlinksldjump"/>
          </p:cNvPr>
          <p:cNvSpPr/>
          <p:nvPr/>
        </p:nvSpPr>
        <p:spPr>
          <a:xfrm>
            <a:off x="8072462" y="5357826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6" action="ppaction://hlinksldjump" highlightClick="1"/>
          </p:cNvPr>
          <p:cNvSpPr/>
          <p:nvPr/>
        </p:nvSpPr>
        <p:spPr>
          <a:xfrm>
            <a:off x="395536" y="6093296"/>
            <a:ext cx="432048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3214686"/>
            <a:ext cx="225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714356"/>
            <a:ext cx="4239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 за друга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2285992"/>
            <a:ext cx="4005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держаться, -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86124"/>
            <a:ext cx="2537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ожете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572008"/>
            <a:ext cx="6080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ничего не бояться.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лыбающееся лицо 6">
            <a:hlinkClick r:id="rId2" action="ppaction://hlinksldjump"/>
          </p:cNvPr>
          <p:cNvSpPr/>
          <p:nvPr/>
        </p:nvSpPr>
        <p:spPr>
          <a:xfrm>
            <a:off x="8001024" y="585789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 -0.01527 L -0.50869 -0.21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52302E-6 L -3.05556E-6 0.146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3722E-6 L -0.14184 0.07332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92 0.01665 L 0.46406 -0.077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521 L -3.61111E-6 -0.118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643570" y="2928934"/>
            <a:ext cx="2265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071942"/>
            <a:ext cx="308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друзей,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4000504"/>
            <a:ext cx="2946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дерево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2928934"/>
            <a:ext cx="3139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 корней.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Улыбающееся лицо 15">
            <a:hlinkClick r:id="rId2" action="ppaction://hlinksldjump"/>
          </p:cNvPr>
          <p:cNvSpPr/>
          <p:nvPr/>
        </p:nvSpPr>
        <p:spPr>
          <a:xfrm>
            <a:off x="8286776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42147E-6 L -0.46458 -0.15731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6 -0.00278 L -0.12066 -0.3176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1458 L 0.01823 -0.156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3 0.00647 L 0.33004 0.006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лыбающееся лицо 10">
            <a:hlinkClick r:id="rId2" action="ppaction://hlinksldjump"/>
          </p:cNvPr>
          <p:cNvSpPr/>
          <p:nvPr/>
        </p:nvSpPr>
        <p:spPr>
          <a:xfrm>
            <a:off x="8143900" y="592933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929066"/>
            <a:ext cx="2565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друга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9124" y="2857496"/>
            <a:ext cx="4438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беде покидает,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3143248"/>
            <a:ext cx="2009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сам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500570"/>
            <a:ext cx="44103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беду попадает.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7226E-6 L -0.4625 -0.29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3 0.03146 L -0.09323 -0.1406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23086E-6 L 0.41649 -0.20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072066" y="4143380"/>
            <a:ext cx="2912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друга -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4071942"/>
            <a:ext cx="14302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3214686"/>
            <a:ext cx="21996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ереги.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3214686"/>
            <a:ext cx="2674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нашел -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57" y="5877272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0863E-6 L -0.33871 -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8779E-6 L 0.27553 -0.32524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9558E-6 L 0.07882 1.6955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233</Words>
  <Application>Microsoft Office PowerPoint</Application>
  <PresentationFormat>Экран (4:3)</PresentationFormat>
  <Paragraphs>73</Paragraphs>
  <Slides>18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Дружбой мы едины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андрей</cp:lastModifiedBy>
  <cp:revision>42</cp:revision>
  <dcterms:created xsi:type="dcterms:W3CDTF">2014-02-28T02:47:14Z</dcterms:created>
  <dcterms:modified xsi:type="dcterms:W3CDTF">2014-03-10T06:55:05Z</dcterms:modified>
</cp:coreProperties>
</file>