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F6EB9-8F1B-4E3C-A97F-3AA9568BD6CE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21DF5-6051-490D-919C-174C66B3D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2266" t="35625" r="23828" b="9062"/>
          <a:stretch>
            <a:fillRect/>
          </a:stretch>
        </p:blipFill>
        <p:spPr bwMode="auto">
          <a:xfrm>
            <a:off x="0" y="357166"/>
            <a:ext cx="9144000" cy="58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абота\уроки\открытый урок 7 класс\Волшебство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011"/>
            <a:ext cx="9138659" cy="686201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2015-02-22T18:32:15Z</dcterms:created>
  <dcterms:modified xsi:type="dcterms:W3CDTF">2015-02-23T15:08:29Z</dcterms:modified>
</cp:coreProperties>
</file>