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BB585-0CE8-4FA1-96DA-65C6CE82C0AB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F6FEA-47F3-4F87-9270-F96DDEDCD9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Открытый урок\большое.jpg"/>
          <p:cNvPicPr>
            <a:picLocks noChangeAspect="1" noChangeArrowheads="1"/>
          </p:cNvPicPr>
          <p:nvPr/>
        </p:nvPicPr>
        <p:blipFill>
          <a:blip r:embed="rId2" cstate="print"/>
          <a:srcRect b="6761"/>
          <a:stretch>
            <a:fillRect/>
          </a:stretch>
        </p:blipFill>
        <p:spPr bwMode="auto">
          <a:xfrm>
            <a:off x="214282" y="357166"/>
            <a:ext cx="4261342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C:\Documents and Settings\Admin\Рабочий стол\Открытый урок\круглое.jpg"/>
          <p:cNvPicPr>
            <a:picLocks noChangeAspect="1" noChangeArrowheads="1"/>
          </p:cNvPicPr>
          <p:nvPr/>
        </p:nvPicPr>
        <p:blipFill>
          <a:blip r:embed="rId3" cstate="print"/>
          <a:srcRect b="9858"/>
          <a:stretch>
            <a:fillRect/>
          </a:stretch>
        </p:blipFill>
        <p:spPr bwMode="auto">
          <a:xfrm>
            <a:off x="4714876" y="357166"/>
            <a:ext cx="4268801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 descr="C:\Documents and Settings\Admin\Рабочий стол\Открытый урок\Цинголь.jpg"/>
          <p:cNvPicPr>
            <a:picLocks noChangeAspect="1" noChangeArrowheads="1"/>
          </p:cNvPicPr>
          <p:nvPr/>
        </p:nvPicPr>
        <p:blipFill>
          <a:blip r:embed="rId4" cstate="print"/>
          <a:srcRect r="13008" b="8039"/>
          <a:stretch>
            <a:fillRect/>
          </a:stretch>
        </p:blipFill>
        <p:spPr bwMode="auto">
          <a:xfrm>
            <a:off x="4714876" y="3643314"/>
            <a:ext cx="4286280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 l="-2429" r="3304"/>
          <a:stretch>
            <a:fillRect/>
          </a:stretch>
        </p:blipFill>
        <p:spPr bwMode="auto">
          <a:xfrm>
            <a:off x="216562" y="3643314"/>
            <a:ext cx="4284000" cy="28784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Прямоугольник 16"/>
          <p:cNvSpPr/>
          <p:nvPr/>
        </p:nvSpPr>
        <p:spPr>
          <a:xfrm>
            <a:off x="1643042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11,6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34,56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000364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14,72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43042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136,8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85720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32,287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00364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14,417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43636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00958" y="42860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74,4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34,17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43636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5,7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500958" y="1785926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4,88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85720" y="3714752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23,529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43042" y="3714752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00364" y="3714752"/>
            <a:ext cx="1428760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34,1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85720" y="507207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13,9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643042" y="507207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136,8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000364" y="5072074"/>
            <a:ext cx="1428760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25,18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86314" y="3714752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43636" y="3714752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30,92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500958" y="3714752"/>
            <a:ext cx="1428760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74,4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86314" y="507207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32,54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143636" y="5072074"/>
            <a:ext cx="1357322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34,04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500958" y="5072074"/>
            <a:ext cx="1428760" cy="1357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29,3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Открытый урок\большое.jpg"/>
          <p:cNvPicPr>
            <a:picLocks noChangeAspect="1" noChangeArrowheads="1"/>
          </p:cNvPicPr>
          <p:nvPr/>
        </p:nvPicPr>
        <p:blipFill>
          <a:blip r:embed="rId2" cstate="print"/>
          <a:srcRect b="6761"/>
          <a:stretch>
            <a:fillRect/>
          </a:stretch>
        </p:blipFill>
        <p:spPr bwMode="auto">
          <a:xfrm>
            <a:off x="4142744" y="3477934"/>
            <a:ext cx="5001256" cy="338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Documents and Settings\Admin\Рабочий стол\Открытый урок\круглое.jpg"/>
          <p:cNvPicPr>
            <a:picLocks noChangeAspect="1" noChangeArrowheads="1"/>
          </p:cNvPicPr>
          <p:nvPr/>
        </p:nvPicPr>
        <p:blipFill>
          <a:blip r:embed="rId3" cstate="print"/>
          <a:srcRect b="9858"/>
          <a:stretch>
            <a:fillRect/>
          </a:stretch>
        </p:blipFill>
        <p:spPr bwMode="auto">
          <a:xfrm>
            <a:off x="4714876" y="285728"/>
            <a:ext cx="4268801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42852"/>
            <a:ext cx="47148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Маленькой Швейцарией называют 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Шарыповский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 . 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Здесь, на территории,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общем-то, не большой по сибирским меркам раскинули водную гладь озёра. 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/>
          <a:srcRect l="-2429" r="3304"/>
          <a:stretch>
            <a:fillRect/>
          </a:stretch>
        </p:blipFill>
        <p:spPr bwMode="auto">
          <a:xfrm>
            <a:off x="0" y="3786190"/>
            <a:ext cx="4177679" cy="2807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49</Words>
  <Application>Microsoft Office PowerPoint</Application>
  <PresentationFormat>Экран 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</cp:revision>
  <dcterms:created xsi:type="dcterms:W3CDTF">2015-02-22T15:19:34Z</dcterms:created>
  <dcterms:modified xsi:type="dcterms:W3CDTF">2015-02-23T13:07:27Z</dcterms:modified>
</cp:coreProperties>
</file>