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4" r:id="rId4"/>
    <p:sldId id="263" r:id="rId5"/>
    <p:sldId id="265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9900"/>
    <a:srgbClr val="FFCA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900" autoAdjust="0"/>
    <p:restoredTop sz="94660"/>
  </p:normalViewPr>
  <p:slideViewPr>
    <p:cSldViewPr>
      <p:cViewPr varScale="1">
        <p:scale>
          <a:sx n="70" d="100"/>
          <a:sy n="70" d="100"/>
        </p:scale>
        <p:origin x="-8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7C12-2F6C-43CF-9300-4827E657B93F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A533E-FC91-4075-A3EC-01DBC795B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290D-9727-43C9-A0C7-F7AAD4F565E4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F038D-4E2D-4B45-B42B-883FF3C2B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290D-9727-43C9-A0C7-F7AAD4F565E4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F038D-4E2D-4B45-B42B-883FF3C2B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290D-9727-43C9-A0C7-F7AAD4F565E4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F038D-4E2D-4B45-B42B-883FF3C2B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290D-9727-43C9-A0C7-F7AAD4F565E4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F038D-4E2D-4B45-B42B-883FF3C2B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290D-9727-43C9-A0C7-F7AAD4F565E4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F038D-4E2D-4B45-B42B-883FF3C2B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290D-9727-43C9-A0C7-F7AAD4F565E4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F038D-4E2D-4B45-B42B-883FF3C2B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290D-9727-43C9-A0C7-F7AAD4F565E4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F038D-4E2D-4B45-B42B-883FF3C2B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290D-9727-43C9-A0C7-F7AAD4F565E4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F038D-4E2D-4B45-B42B-883FF3C2B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290D-9727-43C9-A0C7-F7AAD4F565E4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F038D-4E2D-4B45-B42B-883FF3C2B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290D-9727-43C9-A0C7-F7AAD4F565E4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F038D-4E2D-4B45-B42B-883FF3C2B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F290D-9727-43C9-A0C7-F7AAD4F565E4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F038D-4E2D-4B45-B42B-883FF3C2B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F290D-9727-43C9-A0C7-F7AAD4F565E4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F038D-4E2D-4B45-B42B-883FF3C2BE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&#1040;&#1082;&#1090;&#1091;&#1072;&#1083;&#1080;&#1079;&#1072;&#1094;&#1080;&#1103;%20&#1079;&#1085;&#1072;&#1085;&#1080;&#1081;1.pptx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1055;&#1072;&#1079;&#1083;&#1099;.pptx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50;&#1083;&#1102;&#1095;.pptx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928670"/>
            <a:ext cx="869211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lumMod val="40000"/>
                      <a:lumOff val="6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Обобщение по теме: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4">
                      <a:lumMod val="40000"/>
                      <a:lumOff val="60000"/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«Десятичные дроби»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4">
                    <a:lumMod val="40000"/>
                    <a:lumOff val="60000"/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285720" y="642918"/>
            <a:ext cx="3643338" cy="365125"/>
          </a:xfrm>
        </p:spPr>
        <p:txBody>
          <a:bodyPr/>
          <a:lstStyle/>
          <a:p>
            <a:fld id="{BBEF290D-9727-43C9-A0C7-F7AAD4F565E4}" type="datetimeFigureOut">
              <a:rPr lang="ru-RU" sz="5400" i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pPr/>
              <a:t>23.02.2015</a:t>
            </a:fld>
            <a:endParaRPr lang="ru-RU" sz="5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4929198"/>
            <a:ext cx="73580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Предмет математики настолько серьезен, что полезно не упустить случая сделать его немного занимательным. (Б. Паскаль)</a:t>
            </a:r>
            <a:endParaRPr lang="ru-RU" sz="28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428604"/>
            <a:ext cx="842968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Цели урока:</a:t>
            </a:r>
          </a:p>
          <a:p>
            <a:endParaRPr lang="ru-RU" sz="3600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Повторить 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правило записи десятичных дробей; 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правило  сравнения десятичных  дробей;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правило сложения и вычитания десятичных дробей;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правило округления десятичных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Monotype Corsiva" pitchFamily="66" charset="0"/>
              </a:rPr>
              <a:t> дробей.</a:t>
            </a:r>
          </a:p>
        </p:txBody>
      </p:sp>
      <p:pic>
        <p:nvPicPr>
          <p:cNvPr id="4" name="Рисунок 3" descr="165_large.gif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3984840"/>
            <a:ext cx="2214578" cy="2275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428604"/>
            <a:ext cx="62408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latin typeface="Monotype Corsiva" pitchFamily="66" charset="0"/>
              </a:rPr>
              <a:t>Работа в группах</a:t>
            </a:r>
          </a:p>
        </p:txBody>
      </p:sp>
      <p:pic>
        <p:nvPicPr>
          <p:cNvPr id="1026" name="Picture 2" descr="C:\Documents and Settings\Admin\Рабочий стол\Открытый урок\confused.jpg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785926"/>
            <a:ext cx="4425961" cy="3688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es_mathematiques.jpg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8837" y="1857364"/>
            <a:ext cx="4786326" cy="4445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09286" y="500042"/>
            <a:ext cx="72282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Индивидуальная работа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874" y="500042"/>
            <a:ext cx="19030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Тест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50" name="Picture 2" descr="C:\Documents and Settings\Admin\Рабочий стол\Открытый урок\homework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571612"/>
            <a:ext cx="4469666" cy="4725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928670"/>
            <a:ext cx="6858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Домашнее задание:</a:t>
            </a:r>
          </a:p>
          <a:p>
            <a:pPr algn="ctr"/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               § 30-33 </a:t>
            </a:r>
          </a:p>
          <a:p>
            <a:pPr algn="ctr"/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№ 1324, 1325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46617" y="500042"/>
            <a:ext cx="495360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за урок!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785926"/>
            <a:ext cx="6229350" cy="3790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76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35</cp:revision>
  <dcterms:created xsi:type="dcterms:W3CDTF">2012-11-26T15:51:18Z</dcterms:created>
  <dcterms:modified xsi:type="dcterms:W3CDTF">2015-02-23T15:59:18Z</dcterms:modified>
</cp:coreProperties>
</file>