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7" r:id="rId4"/>
    <p:sldId id="266" r:id="rId5"/>
    <p:sldId id="258" r:id="rId6"/>
    <p:sldId id="259" r:id="rId7"/>
    <p:sldId id="260" r:id="rId8"/>
    <p:sldId id="271" r:id="rId9"/>
    <p:sldId id="261" r:id="rId10"/>
    <p:sldId id="262" r:id="rId11"/>
    <p:sldId id="263" r:id="rId12"/>
    <p:sldId id="269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E14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BBA2D-E010-46DA-AA3F-30EB9958614F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49F2F2-1356-4A25-AF08-7E45DDB454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lumMod val="40000"/>
                <a:lumOff val="60000"/>
              </a:schemeClr>
            </a:gs>
            <a:gs pos="100000">
              <a:srgbClr val="3FE147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45245-064A-4C49-8B51-DA46E01D707B}" type="datetimeFigureOut">
              <a:rPr lang="ru-RU" smtClean="0"/>
              <a:pPr/>
              <a:t>22.02.2015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32EC0-4C74-4747-9C6D-041C91828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Relationship Id="rId1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3143240" cy="1643050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0"/>
            <a:ext cx="2997224" cy="16430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1643050"/>
            <a:ext cx="3074973" cy="16430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643050"/>
            <a:ext cx="3074973" cy="16430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" y="3286124"/>
            <a:ext cx="3071802" cy="17859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69027" y="1643050"/>
            <a:ext cx="3074973" cy="16430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69027" y="0"/>
            <a:ext cx="3074973" cy="16430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02" y="3286124"/>
            <a:ext cx="3074973" cy="17859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69027" y="3286124"/>
            <a:ext cx="3074973" cy="17859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00100" y="-214338"/>
            <a:ext cx="10715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400" b="1" dirty="0" smtClean="0">
                <a:hlinkClick r:id="rId2" action="ppaction://hlinksldjump"/>
              </a:rPr>
              <a:t>1</a:t>
            </a:r>
            <a:endParaRPr lang="ru-RU" sz="11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000496" y="-214338"/>
            <a:ext cx="10715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400" b="1" dirty="0" smtClean="0">
                <a:hlinkClick r:id="rId3" action="ppaction://hlinksldjump"/>
              </a:rPr>
              <a:t>2</a:t>
            </a:r>
            <a:endParaRPr lang="ru-RU" sz="11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000892" y="-142900"/>
            <a:ext cx="10715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400" b="1" dirty="0" smtClean="0">
                <a:hlinkClick r:id="rId4" action="ppaction://hlinksldjump"/>
              </a:rPr>
              <a:t>3</a:t>
            </a:r>
            <a:endParaRPr lang="ru-RU" sz="11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00100" y="1428736"/>
            <a:ext cx="11430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400" b="1" dirty="0" smtClean="0">
                <a:hlinkClick r:id="rId5" action="ppaction://hlinksldjump"/>
              </a:rPr>
              <a:t>4</a:t>
            </a:r>
            <a:endParaRPr lang="ru-RU" sz="1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000496" y="1428736"/>
            <a:ext cx="10715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400" b="1" dirty="0" smtClean="0">
                <a:hlinkClick r:id="rId6" action="ppaction://hlinksldjump"/>
              </a:rPr>
              <a:t>5</a:t>
            </a:r>
            <a:endParaRPr lang="ru-RU" sz="1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072330" y="1428736"/>
            <a:ext cx="10715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400" b="1" dirty="0" smtClean="0">
                <a:hlinkClick r:id="rId7" action="ppaction://hlinksldjump"/>
              </a:rPr>
              <a:t>6</a:t>
            </a:r>
            <a:endParaRPr lang="ru-RU" sz="1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000100" y="3214686"/>
            <a:ext cx="10715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400" b="1" dirty="0" smtClean="0">
                <a:hlinkClick r:id="rId8" action="ppaction://hlinksldjump"/>
              </a:rPr>
              <a:t>7</a:t>
            </a:r>
            <a:endParaRPr lang="ru-RU" sz="1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071934" y="3214686"/>
            <a:ext cx="10715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400" b="1" dirty="0" smtClean="0">
                <a:hlinkClick r:id="rId9" action="ppaction://hlinksldjump"/>
              </a:rPr>
              <a:t>8</a:t>
            </a:r>
            <a:endParaRPr lang="ru-RU" sz="11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143768" y="3214686"/>
            <a:ext cx="10715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400" b="1" dirty="0" smtClean="0">
                <a:hlinkClick r:id="rId10" action="ppaction://hlinksldjump"/>
              </a:rPr>
              <a:t>9</a:t>
            </a:r>
            <a:endParaRPr lang="ru-RU" sz="11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0" y="5072074"/>
            <a:ext cx="3074973" cy="178592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71802" y="5072074"/>
            <a:ext cx="3074973" cy="178592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069027" y="5072074"/>
            <a:ext cx="3074973" cy="178592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8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5786" y="5011341"/>
            <a:ext cx="17145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400" b="1" dirty="0" smtClean="0">
                <a:hlinkClick r:id="rId11" action="ppaction://hlinksldjump"/>
              </a:rPr>
              <a:t>10</a:t>
            </a:r>
            <a:endParaRPr lang="ru-RU" sz="11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714744" y="5011341"/>
            <a:ext cx="17145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400" b="1" dirty="0" smtClean="0">
                <a:hlinkClick r:id="rId12" action="ppaction://hlinksldjump"/>
              </a:rPr>
              <a:t>11</a:t>
            </a:r>
            <a:endParaRPr lang="ru-RU" sz="11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786578" y="5011341"/>
            <a:ext cx="17145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400" b="1" dirty="0" smtClean="0">
                <a:hlinkClick r:id="rId13" action="ppaction://hlinksldjump"/>
              </a:rPr>
              <a:t>12</a:t>
            </a:r>
            <a:endParaRPr lang="ru-RU" sz="11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1306432477_kot_v_meshke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85786" y="0"/>
            <a:ext cx="6957586" cy="6643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357290" y="2643182"/>
            <a:ext cx="72867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Назовите приближение числа 6, 47 по недостатку и по избытку.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0" y="278605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Вычислите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7, 25 – 1,12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70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0" y="278605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Сравните 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1, 12 и 1,1112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70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0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0" y="278605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Вычислите  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1,876 + 1, 11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6871bfc8f344bdc23a4206c186d674d9048dfd7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0" y="278605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Вычислите  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8, 95-3, 3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6871bfc8f344bdc23a4206c186d674d9048dfd7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pic>
        <p:nvPicPr>
          <p:cNvPr id="7" name="Рисунок 6" descr="6871bfc8f344bdc23a4206c186d674d9048dfd7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285852" y="1928802"/>
            <a:ext cx="7358146" cy="348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Какую дробь можно представить в виде десятичной? </a:t>
            </a:r>
          </a:p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И как это сделать?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0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57158" y="3714752"/>
            <a:ext cx="84296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Какая из этих дробей больше: 2,789 или 2,79?</a:t>
            </a:r>
          </a:p>
          <a:p>
            <a:pPr algn="ctr"/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28596" y="1643050"/>
            <a:ext cx="84296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Как сравнить две десятичные дроби?</a:t>
            </a:r>
          </a:p>
          <a:p>
            <a:pPr algn="ctr"/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0" y="2643182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Как сложить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вычесть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две десятичные дроби?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2443138" y="6996122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00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</a:t>
            </a: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357290" y="1428736"/>
            <a:ext cx="63579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Что нужно сделать чтобы найти скорость катера по течению реки, зная собственную скорость катера и скорость реки?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71472" y="2428868"/>
            <a:ext cx="8143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Правило округления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десятичных дробей?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33629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642910" y="2428868"/>
            <a:ext cx="8143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Что называется приближением числа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 недостатком, с избытком?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2443138" y="6996122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00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</a:t>
            </a: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643042" y="1357298"/>
            <a:ext cx="63579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Что нужно сделать чтобы найти скорость катера против течения реки, зная собственную скорость катера и скорость реки?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2171187.jp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879"/>
          <a:stretch>
            <a:fillRect/>
          </a:stretch>
        </p:blipFill>
        <p:spPr>
          <a:xfrm>
            <a:off x="-1" y="0"/>
            <a:ext cx="9177629" cy="68580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59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428728" y="2786058"/>
            <a:ext cx="75009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Округлите до сотых 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33, 12343.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Picture 6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57864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6871bfc8f344bdc23a4206c186d674d9048dfd7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714612" cy="271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148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24</cp:revision>
  <dcterms:created xsi:type="dcterms:W3CDTF">2011-11-27T14:44:23Z</dcterms:created>
  <dcterms:modified xsi:type="dcterms:W3CDTF">2015-02-22T16:03:52Z</dcterms:modified>
</cp:coreProperties>
</file>