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5" r:id="rId3"/>
    <p:sldId id="256" r:id="rId4"/>
    <p:sldId id="257" r:id="rId5"/>
    <p:sldId id="263" r:id="rId6"/>
    <p:sldId id="278" r:id="rId7"/>
    <p:sldId id="279" r:id="rId8"/>
    <p:sldId id="280" r:id="rId9"/>
    <p:sldId id="281" r:id="rId10"/>
    <p:sldId id="260" r:id="rId11"/>
    <p:sldId id="261" r:id="rId12"/>
    <p:sldId id="262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30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2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9DD8-076C-42DE-B916-55246D873B7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99DD8-076C-42DE-B916-55246D873B7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B1E1A-DB4B-4799-B4CE-01DB59E7A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1;&#1080;&#1073;&#1083;&#1080;&#1086;&#1090;&#1077;&#1082;&#1072;\Documents\Evans%20-%20%5b1%5d.mp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65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848326"/>
            <a:ext cx="7344816" cy="566940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I тур «Вспомни сказку». 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606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Веселится народ - </a:t>
            </a:r>
            <a:br>
              <a:rPr lang="ru-RU" b="1" dirty="0"/>
            </a:br>
            <a:r>
              <a:rPr lang="ru-RU" b="1" dirty="0"/>
              <a:t>Муха замуж идёт </a:t>
            </a:r>
            <a:br>
              <a:rPr lang="ru-RU" b="1" dirty="0"/>
            </a:br>
            <a:r>
              <a:rPr lang="ru-RU" b="1" dirty="0"/>
              <a:t>За лихого, удалого </a:t>
            </a:r>
            <a:br>
              <a:rPr lang="ru-RU" b="1" dirty="0"/>
            </a:br>
            <a:r>
              <a:rPr lang="ru-RU" b="1" dirty="0"/>
              <a:t>Молодого…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6" name="Рисунок 5" descr="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2712144" cy="31970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31840" y="10527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Нет – нет! Соловей </a:t>
            </a:r>
            <a:br>
              <a:rPr lang="ru-RU" b="1" dirty="0"/>
            </a:br>
            <a:r>
              <a:rPr lang="ru-RU" b="1" dirty="0"/>
              <a:t>Не поёт для свиней </a:t>
            </a:r>
            <a:br>
              <a:rPr lang="ru-RU" b="1" dirty="0"/>
            </a:br>
            <a:r>
              <a:rPr lang="ru-RU" b="1" dirty="0"/>
              <a:t>Позовите-ка лучше…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2132856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 мне не надо </a:t>
            </a:r>
            <a:br>
              <a:rPr lang="ru-RU" b="1" dirty="0"/>
            </a:br>
            <a:r>
              <a:rPr lang="ru-RU" b="1" dirty="0"/>
              <a:t>Ни марме</a:t>
            </a:r>
            <a:r>
              <a:rPr lang="ru-RU" sz="2000" b="1" dirty="0"/>
              <a:t>л</a:t>
            </a:r>
            <a:r>
              <a:rPr lang="ru-RU" b="1" dirty="0"/>
              <a:t>ада, ни шоколада </a:t>
            </a:r>
            <a:br>
              <a:rPr lang="ru-RU" b="1" dirty="0"/>
            </a:br>
            <a:r>
              <a:rPr lang="ru-RU" b="1" dirty="0"/>
              <a:t>А только маленьких, </a:t>
            </a:r>
            <a:br>
              <a:rPr lang="ru-RU" b="1" dirty="0"/>
            </a:br>
            <a:r>
              <a:rPr lang="ru-RU" b="1" dirty="0"/>
              <a:t>Ну очень </a:t>
            </a:r>
            <a:r>
              <a:rPr lang="ru-RU" b="1" dirty="0" smtClean="0"/>
              <a:t>маленьких…</a:t>
            </a:r>
            <a:endParaRPr lang="ru-RU" b="1" dirty="0"/>
          </a:p>
        </p:txBody>
      </p:sp>
      <p:pic>
        <p:nvPicPr>
          <p:cNvPr id="10" name="Рисунок 9" descr="74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501008"/>
            <a:ext cx="2570166" cy="3191289"/>
          </a:xfrm>
          <a:prstGeom prst="rect">
            <a:avLst/>
          </a:prstGeom>
        </p:spPr>
      </p:pic>
      <p:pic>
        <p:nvPicPr>
          <p:cNvPr id="11" name="Рисунок 10" descr="157865_Telef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348880"/>
            <a:ext cx="2679447" cy="353471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31640" y="1052736"/>
            <a:ext cx="1192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(комара).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1556792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(ворону).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190656" y="2924944"/>
            <a:ext cx="113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(детей). 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  <p:bldP spid="9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68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Лечит маленьких детей, </a:t>
            </a:r>
            <a:br>
              <a:rPr lang="ru-RU" b="1" dirty="0"/>
            </a:br>
            <a:r>
              <a:rPr lang="ru-RU" b="1" dirty="0"/>
              <a:t>Лечит птичек и зверей, </a:t>
            </a:r>
            <a:br>
              <a:rPr lang="ru-RU" b="1" dirty="0"/>
            </a:br>
            <a:r>
              <a:rPr lang="ru-RU" b="1" dirty="0"/>
              <a:t>Сквозь очки свои глядит </a:t>
            </a:r>
            <a:br>
              <a:rPr lang="ru-RU" b="1" dirty="0"/>
            </a:br>
            <a:r>
              <a:rPr lang="ru-RU" b="1" dirty="0"/>
              <a:t>Добрый доктор</a:t>
            </a:r>
            <a:r>
              <a:rPr lang="ru-RU" b="1" dirty="0" smtClean="0"/>
              <a:t>…</a:t>
            </a:r>
            <a:endParaRPr lang="ru-RU" b="1" dirty="0"/>
          </a:p>
        </p:txBody>
      </p:sp>
      <p:pic>
        <p:nvPicPr>
          <p:cNvPr id="5" name="Рисунок 4" descr="1319795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2465241" cy="30963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15816" y="1166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Только вдруг из – за кусточка </a:t>
            </a:r>
            <a:br>
              <a:rPr lang="ru-RU" b="1" dirty="0"/>
            </a:br>
            <a:r>
              <a:rPr lang="ru-RU" b="1" dirty="0"/>
              <a:t>Из-за синего лесочка, </a:t>
            </a:r>
            <a:br>
              <a:rPr lang="ru-RU" b="1" dirty="0"/>
            </a:br>
            <a:r>
              <a:rPr lang="ru-RU" b="1" dirty="0"/>
              <a:t>Из далёких из полей </a:t>
            </a:r>
            <a:br>
              <a:rPr lang="ru-RU" b="1" dirty="0"/>
            </a:br>
            <a:r>
              <a:rPr lang="ru-RU" b="1" dirty="0"/>
              <a:t>Прилетает…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 descr="1264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484784"/>
            <a:ext cx="2247827" cy="30963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52120" y="14847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А посуда вперёд и вперёд </a:t>
            </a:r>
            <a:br>
              <a:rPr lang="ru-RU" b="1" dirty="0"/>
            </a:br>
            <a:r>
              <a:rPr lang="ru-RU" b="1" dirty="0"/>
              <a:t>По полям, по болотам идёт. </a:t>
            </a:r>
            <a:br>
              <a:rPr lang="ru-RU" b="1" dirty="0"/>
            </a:br>
            <a:r>
              <a:rPr lang="ru-RU" b="1" dirty="0"/>
              <a:t>И чайник сказал утюгу </a:t>
            </a:r>
            <a:br>
              <a:rPr lang="ru-RU" b="1" dirty="0"/>
            </a:br>
            <a:r>
              <a:rPr lang="ru-RU" b="1" dirty="0"/>
              <a:t>- Я больше идти</a:t>
            </a:r>
            <a:r>
              <a:rPr lang="ru-RU" b="1" dirty="0" smtClean="0"/>
              <a:t>…</a:t>
            </a:r>
            <a:endParaRPr lang="ru-RU" b="1" dirty="0"/>
          </a:p>
        </p:txBody>
      </p:sp>
      <p:pic>
        <p:nvPicPr>
          <p:cNvPr id="9" name="Рисунок 8" descr="12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852936"/>
            <a:ext cx="2736304" cy="36194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63688" y="2060848"/>
            <a:ext cx="123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(Айболит)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908720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(воробей)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452320" y="2276872"/>
            <a:ext cx="1349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(не могу). 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А за ним – то народ </a:t>
            </a:r>
            <a:br>
              <a:rPr lang="ru-RU" b="1" dirty="0"/>
            </a:br>
            <a:r>
              <a:rPr lang="ru-RU" b="1" dirty="0"/>
              <a:t>И поёт, и орёт: </a:t>
            </a:r>
            <a:br>
              <a:rPr lang="ru-RU" b="1" dirty="0"/>
            </a:br>
            <a:r>
              <a:rPr lang="ru-RU" b="1" dirty="0"/>
              <a:t>- Вот урод, так урод! </a:t>
            </a:r>
            <a:br>
              <a:rPr lang="ru-RU" b="1" dirty="0"/>
            </a:br>
            <a:r>
              <a:rPr lang="ru-RU" b="1" dirty="0"/>
              <a:t>Что за нос, что за рот! </a:t>
            </a:r>
            <a:br>
              <a:rPr lang="ru-RU" b="1" dirty="0"/>
            </a:br>
            <a:r>
              <a:rPr lang="ru-RU" b="1" dirty="0"/>
              <a:t>И откуда такое… </a:t>
            </a:r>
          </a:p>
        </p:txBody>
      </p:sp>
      <p:pic>
        <p:nvPicPr>
          <p:cNvPr id="5" name="Рисунок 4" descr="4601250326504-145x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3024336" cy="30243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19872" y="3429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Солнце по небу гуляло </a:t>
            </a:r>
            <a:br>
              <a:rPr lang="ru-RU" b="1" dirty="0"/>
            </a:br>
            <a:r>
              <a:rPr lang="ru-RU" b="1" dirty="0"/>
              <a:t>И за тучку забежало. </a:t>
            </a:r>
            <a:br>
              <a:rPr lang="ru-RU" b="1" dirty="0"/>
            </a:br>
            <a:r>
              <a:rPr lang="ru-RU" b="1" dirty="0"/>
              <a:t>Глянул заинька в окно, </a:t>
            </a:r>
            <a:br>
              <a:rPr lang="ru-RU" b="1" dirty="0"/>
            </a:br>
            <a:r>
              <a:rPr lang="ru-RU" b="1" dirty="0"/>
              <a:t>Стало заиньке</a:t>
            </a:r>
            <a:r>
              <a:rPr lang="ru-RU" b="1" dirty="0" smtClean="0"/>
              <a:t>…</a:t>
            </a:r>
            <a:endParaRPr lang="ru-RU" b="1" dirty="0"/>
          </a:p>
        </p:txBody>
      </p:sp>
      <p:pic>
        <p:nvPicPr>
          <p:cNvPr id="7" name="Рисунок 6" descr="%C0%C0397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88640"/>
            <a:ext cx="2336509" cy="31192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24128" y="20608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Свинки замяукали – мяу – </a:t>
            </a:r>
            <a:r>
              <a:rPr lang="ru-RU" b="1" dirty="0" err="1"/>
              <a:t>мяу</a:t>
            </a:r>
            <a:r>
              <a:rPr lang="ru-RU" b="1" dirty="0"/>
              <a:t>, </a:t>
            </a:r>
            <a:br>
              <a:rPr lang="ru-RU" b="1" dirty="0"/>
            </a:br>
            <a:r>
              <a:rPr lang="ru-RU" b="1" dirty="0"/>
              <a:t>Кошечки…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 descr="30590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924944"/>
            <a:ext cx="2443593" cy="33843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76056" y="4221088"/>
            <a:ext cx="115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(темно).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1187460"/>
            <a:ext cx="1449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(чудовище).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14546" y="2276872"/>
            <a:ext cx="2509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(захрюкали, хрю- хрю) </a:t>
            </a:r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886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II тур «Кто есть кто». 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647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Айболит </a:t>
            </a:r>
            <a:r>
              <a:rPr lang="ru-RU" b="1" dirty="0" smtClean="0"/>
              <a:t>-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340768"/>
            <a:ext cx="1428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Бармалей </a:t>
            </a:r>
            <a:r>
              <a:rPr lang="ru-RU" b="1" dirty="0" smtClean="0"/>
              <a:t>-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19075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Федора </a:t>
            </a:r>
            <a:r>
              <a:rPr lang="ru-RU" b="1" dirty="0" smtClean="0"/>
              <a:t>-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24115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Каракула </a:t>
            </a:r>
            <a:r>
              <a:rPr lang="ru-RU" b="1" dirty="0" smtClean="0"/>
              <a:t>-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28546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Мойдодыр -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44278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Тотошка, Кокошка </a:t>
            </a:r>
            <a:r>
              <a:rPr lang="ru-RU" b="1" dirty="0" smtClean="0"/>
              <a:t>-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38627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Цокотуха -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59832" y="33477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Барабек </a:t>
            </a:r>
            <a:r>
              <a:rPr lang="ru-RU" b="1" dirty="0" smtClean="0"/>
              <a:t>-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436096" y="50038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Рыжий, усатый великан </a:t>
            </a:r>
            <a:r>
              <a:rPr lang="ru-RU" b="1" dirty="0" smtClean="0"/>
              <a:t>-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7664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(доктор)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91680" y="1340768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(разбойник)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051720" y="19185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(бабушка)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956376" y="4942909"/>
            <a:ext cx="1187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(таракан)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2843644"/>
            <a:ext cx="1651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(умывальник)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067944" y="33587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(обжора)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922242" y="3851756"/>
            <a:ext cx="873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(муха)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372200" y="4366845"/>
            <a:ext cx="2646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(крокодильчики)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880320" y="24226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(акула) 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4725144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- Корней Иванович Чуковский отличался большим трудолюбием: "Всегда, – писал он, – где бы я ни был: в трамвае, в очереди за хлебом, в приёмной зубного врача, – я, чтобы не тратилось попусту время, сочинял загадки для детей. Это спасало меня от умственной праздности!”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 descr="49bd652c4b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8968" y="149762"/>
            <a:ext cx="6433392" cy="4503374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116632"/>
            <a:ext cx="334200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II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ru-RU" sz="3200" b="1" dirty="0" smtClean="0">
                <a:solidFill>
                  <a:srgbClr val="FF0000"/>
                </a:solidFill>
              </a:rPr>
              <a:t> тур «Аукцион» 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764704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 В каком произведении посуда перевоспитала свою хозяйку?</a:t>
            </a:r>
            <a:r>
              <a:rPr lang="ru-RU" dirty="0"/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24744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2. Какой герой был страшным злодеем, а потом перевоспитался?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484784"/>
            <a:ext cx="8028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3. В какой сказке прославляют воробья?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77281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4. Назовите сказку, главную мысль которой можно выразить словами: «Чистота – залог здоровья</a:t>
            </a:r>
            <a:r>
              <a:rPr lang="ru-RU" b="1" dirty="0" smtClean="0"/>
              <a:t>!»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420888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5. Назовите сказку, в которой происходит страшное преступление – попытка убийства?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06896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6. Что просили животные в стихотворении – сказке «Телефон»: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71703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7. На ком совершали путешествие в Африку Айболит и его друзья?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077072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8. Какого «рогатого зверя» испугались портные из стихотворения «Храбрецы»?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450912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9. В каких сказках героем является крокодил?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522920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10. Как звали мальчика, который победил Крокодила?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52728" y="766445"/>
            <a:ext cx="2339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(«</a:t>
            </a:r>
            <a:r>
              <a:rPr lang="ru-RU" b="1" dirty="0" err="1" smtClean="0">
                <a:solidFill>
                  <a:srgbClr val="FF0000"/>
                </a:solidFill>
              </a:rPr>
              <a:t>Федорино</a:t>
            </a:r>
            <a:r>
              <a:rPr lang="ru-RU" b="1" dirty="0" smtClean="0">
                <a:solidFill>
                  <a:srgbClr val="FF0000"/>
                </a:solidFill>
              </a:rPr>
              <a:t> горе»)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48264" y="1126485"/>
            <a:ext cx="163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(«Бармалей»)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3968" y="1486525"/>
            <a:ext cx="192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(«</a:t>
            </a:r>
            <a:r>
              <a:rPr lang="ru-RU" b="1" dirty="0" err="1" smtClean="0">
                <a:solidFill>
                  <a:srgbClr val="FF0000"/>
                </a:solidFill>
              </a:rPr>
              <a:t>Тараканище</a:t>
            </a:r>
            <a:r>
              <a:rPr lang="ru-RU" b="1" dirty="0" smtClean="0">
                <a:solidFill>
                  <a:srgbClr val="FF0000"/>
                </a:solidFill>
              </a:rPr>
              <a:t>»)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75656" y="2060848"/>
            <a:ext cx="365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(«Мойдодыр», «</a:t>
            </a:r>
            <a:r>
              <a:rPr lang="ru-RU" b="1" dirty="0" err="1" smtClean="0">
                <a:solidFill>
                  <a:srgbClr val="FF0000"/>
                </a:solidFill>
              </a:rPr>
              <a:t>Федорино</a:t>
            </a:r>
            <a:r>
              <a:rPr lang="ru-RU" b="1" dirty="0" smtClean="0">
                <a:solidFill>
                  <a:srgbClr val="FF0000"/>
                </a:solidFill>
              </a:rPr>
              <a:t> горе»)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59632" y="2708920"/>
            <a:ext cx="2369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(«Муха – Цокотуха»).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306896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(Слон – шоколад, Газели – карусели, Мартышки – книжки, Крокодил – калоши)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876256" y="3718773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(Волки, кит, орлы)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201207" y="4067780"/>
            <a:ext cx="1051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(Улитку)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452189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                            («Путаница», «</a:t>
            </a:r>
            <a:r>
              <a:rPr lang="ru-RU" b="1" dirty="0" err="1" smtClean="0">
                <a:solidFill>
                  <a:srgbClr val="FF0000"/>
                </a:solidFill>
              </a:rPr>
              <a:t>Тараканище</a:t>
            </a:r>
            <a:r>
              <a:rPr lang="ru-RU" b="1" dirty="0" smtClean="0">
                <a:solidFill>
                  <a:srgbClr val="FF0000"/>
                </a:solidFill>
              </a:rPr>
              <a:t>», «Мойдодыр», «Телефон», «Бармалей», «Краденое солнце», «Крокодил»)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796136" y="5229200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(Ваня Васильчиков)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23" name="Evans - [1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 showWhenStopped="0">
                <p:cTn id="16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4" grpId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92696"/>
            <a:ext cx="34563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- Детским поэтом и сказочником Чуковский стал случайно. А вышло это так. </a:t>
            </a:r>
            <a:br>
              <a:rPr lang="ru-RU" b="1" dirty="0"/>
            </a:br>
            <a:r>
              <a:rPr lang="ru-RU" b="1" dirty="0"/>
              <a:t>Заболел его маленький сынишка. Корней Иванович вёз его в ночном поезде. Мальчик капризничал, стонал, плакал. Чтобы хоть как-нибудь развлечь его, отец стал рассказывать ему сказку: "Жил да был крокодил, он по улицам ходил". Мальчик неожиданно затих и стал слушать. Наутро, проснувшись, он попросил, чтобы отец снова рассказал ему вчерашнюю сказку. Оказалось, что он запомнил её всю, слово в слово.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 descr="chukovskij_v_gostjah_u_detej_avi_imag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196752"/>
            <a:ext cx="5051150" cy="3816424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107595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- К.И.Чуковский рассказывал: "У меня часто бывали приливы радости и веселья. Идёшь по улице и бессмысленно радуешься всему, что ты видишь: трамваям, воробьям. Готов расцеловаться с каждым встречным. Один такой день К.И.Чуковский особенно запомнил – 29 августа 1923 г. Чувствуя себя человеком, который может творить чудеса, я не вбежал, а взлетел, как на крыльях, в нашу квартиру. Схватив какой-то запылённый бумажный клочок, с трудом отыскав карандаш, стал писать весёлую поэму о Мухиной свадьбе, причём чувствовал себя на этой свадьбе женихом. В этой сказке два праздника: именины и свадьба. Я всей душой отпраздновал оба".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 descr="CHukovskij_portret_001_fm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3576497" cy="504056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355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ru-RU" sz="3200" b="1" dirty="0" smtClean="0">
                <a:solidFill>
                  <a:srgbClr val="FF0000"/>
                </a:solidFill>
              </a:rPr>
              <a:t>V </a:t>
            </a:r>
            <a:r>
              <a:rPr lang="ru-RU" sz="3200" b="1" dirty="0">
                <a:solidFill>
                  <a:srgbClr val="FF0000"/>
                </a:solidFill>
              </a:rPr>
              <a:t>тур «Расшифруйте имена сказочных героев». 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557947"/>
            <a:ext cx="8964488" cy="605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5200" b="1" dirty="0" smtClean="0"/>
              <a:t>Б_РМ_Л_Й.</a:t>
            </a:r>
            <a:r>
              <a:rPr lang="en-US" sz="5200" b="1" dirty="0" smtClean="0"/>
              <a:t>          </a:t>
            </a:r>
            <a:r>
              <a:rPr lang="ru-RU" sz="5200" b="1" dirty="0" smtClean="0"/>
              <a:t> КР_К_Д_Л. </a:t>
            </a:r>
            <a:br>
              <a:rPr lang="ru-RU" sz="5200" b="1" dirty="0" smtClean="0"/>
            </a:br>
            <a:r>
              <a:rPr lang="ru-RU" sz="5200" b="1" dirty="0" smtClean="0"/>
              <a:t>М_ЙД_Д_Р.          Ф_Д_Р_ .</a:t>
            </a:r>
            <a:br>
              <a:rPr lang="ru-RU" sz="5200" b="1" dirty="0" smtClean="0"/>
            </a:br>
            <a:r>
              <a:rPr lang="ru-RU" sz="5200" b="1" dirty="0" smtClean="0"/>
              <a:t>_ЙБ_Л_Т .            </a:t>
            </a:r>
            <a:r>
              <a:rPr lang="en-US" sz="5200" b="1" dirty="0" smtClean="0"/>
              <a:t> </a:t>
            </a:r>
            <a:r>
              <a:rPr lang="ru-RU" sz="5200" b="1" dirty="0" smtClean="0"/>
              <a:t>Т_Р_К_Н_Щ_. </a:t>
            </a:r>
            <a:br>
              <a:rPr lang="ru-RU" sz="52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b="1" dirty="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16632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b="1" dirty="0" smtClean="0"/>
              <a:t>Однажды </a:t>
            </a:r>
            <a:r>
              <a:rPr lang="ru-RU" b="1" dirty="0"/>
              <a:t>Корней Иванович часа три лепил с детьми из глины разные фигурки. Дети вытирали руки об его брюки. Домой идти было далеко.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Брюки </a:t>
            </a:r>
            <a:r>
              <a:rPr lang="ru-RU" b="1" dirty="0"/>
              <a:t>от глины были тяжёлыми, и их приходилось придерживать.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Прохожие </a:t>
            </a:r>
            <a:r>
              <a:rPr lang="ru-RU" b="1" dirty="0"/>
              <a:t>с удивлением поглядывали на него. Но Корней Иванович был весел, у него было вдохновение, стихи слагались свободно. Так </a:t>
            </a:r>
            <a:r>
              <a:rPr lang="ru-RU" b="1" dirty="0" smtClean="0"/>
              <a:t>появилось</a:t>
            </a:r>
          </a:p>
          <a:p>
            <a:pPr>
              <a:buFontTx/>
              <a:buChar char="-"/>
            </a:pPr>
            <a:r>
              <a:rPr lang="ru-RU" b="1" dirty="0" smtClean="0"/>
              <a:t> </a:t>
            </a:r>
            <a:r>
              <a:rPr lang="ru-RU" b="1" dirty="0"/>
              <a:t>на свет "Федорино горе”.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123" name="Picture 3" descr="C:\Users\pk\Desktop\aVnDqGCYm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920880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-26899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 дню рождения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Корнея Ивановича Чуковского,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русского писателя, критика, литературоведа, переводчика.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pk\Desktop\640.555_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7101855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5816" y="260648"/>
            <a:ext cx="7253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V </a:t>
            </a:r>
            <a:r>
              <a:rPr lang="ru-RU" sz="3200" b="1" dirty="0">
                <a:solidFill>
                  <a:srgbClr val="FF0000"/>
                </a:solidFill>
              </a:rPr>
              <a:t>тур </a:t>
            </a:r>
            <a:r>
              <a:rPr lang="ru-RU" sz="3200" b="1" dirty="0" smtClean="0">
                <a:solidFill>
                  <a:srgbClr val="FF0000"/>
                </a:solidFill>
              </a:rPr>
              <a:t>«Кто какой поступок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совершил».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84784"/>
            <a:ext cx="8568952" cy="584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Айболит                                       Спас Муху – Цокотуху.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Воробей </a:t>
            </a:r>
            <a:r>
              <a:rPr lang="ru-RU" sz="2800" b="1" dirty="0" smtClean="0"/>
              <a:t>                                      Проглотил </a:t>
            </a:r>
            <a:r>
              <a:rPr lang="ru-RU" sz="2800" b="1" dirty="0"/>
              <a:t>солнце. </a:t>
            </a:r>
            <a:br>
              <a:rPr lang="ru-RU" sz="2800" b="1" dirty="0"/>
            </a:br>
            <a:r>
              <a:rPr lang="ru-RU" sz="2800" b="1" dirty="0"/>
              <a:t>Крокодил </a:t>
            </a:r>
            <a:r>
              <a:rPr lang="ru-RU" sz="2800" b="1" dirty="0" smtClean="0"/>
              <a:t>                                    Помыла </a:t>
            </a:r>
            <a:r>
              <a:rPr lang="ru-RU" sz="2800" b="1" dirty="0"/>
              <a:t>свою посуду. </a:t>
            </a:r>
            <a:br>
              <a:rPr lang="ru-RU" sz="2800" b="1" dirty="0"/>
            </a:br>
            <a:r>
              <a:rPr lang="ru-RU" sz="2800" b="1" dirty="0" smtClean="0"/>
              <a:t>Комар                                           </a:t>
            </a:r>
            <a:r>
              <a:rPr lang="ru-RU" sz="2800" b="1" dirty="0"/>
              <a:t>Вернул солнце в небо. </a:t>
            </a:r>
            <a:br>
              <a:rPr lang="ru-RU" sz="2800" b="1" dirty="0"/>
            </a:br>
            <a:r>
              <a:rPr lang="ru-RU" sz="2800" b="1" dirty="0" smtClean="0"/>
              <a:t>Федора                                         Съел таракана.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Медведь </a:t>
            </a:r>
            <a:r>
              <a:rPr lang="ru-RU" sz="2800" b="1" dirty="0" smtClean="0"/>
              <a:t>                                     Вылечил зверей.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                                       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                                        </a:t>
            </a:r>
            <a:r>
              <a:rPr lang="en-US" sz="2800" b="1" dirty="0" smtClean="0"/>
              <a:t>               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</p:spTree>
  </p:cSld>
  <p:clrMapOvr>
    <a:masterClrMapping/>
  </p:clrMapOvr>
  <p:transition spd="med" advTm="4000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0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002060"/>
                </a:solidFill>
              </a:rPr>
              <a:t>Сказки К. Чуковского помогают всем детям ориентироваться в окружающем мире, заставляют чувствовать себя бесстрашным участником воображаемых битв за справедливость, за добро и свободу.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3600" b="1" dirty="0" smtClean="0">
                <a:solidFill>
                  <a:srgbClr val="002060"/>
                </a:solidFill>
              </a:rPr>
              <a:t>Стихи </a:t>
            </a:r>
            <a:r>
              <a:rPr lang="ru-RU" sz="3600" b="1" dirty="0">
                <a:solidFill>
                  <a:srgbClr val="002060"/>
                </a:solidFill>
              </a:rPr>
              <a:t>К. Чуковского воспитывают способность сопереживать, сострадать, п</a:t>
            </a:r>
            <a:r>
              <a:rPr lang="ru-RU" sz="3600" b="1" dirty="0" smtClean="0">
                <a:solidFill>
                  <a:srgbClr val="002060"/>
                </a:solidFill>
              </a:rPr>
              <a:t>орадоваться</a:t>
            </a:r>
            <a:r>
              <a:rPr lang="ru-RU" sz="3600" b="1" dirty="0">
                <a:solidFill>
                  <a:srgbClr val="002060"/>
                </a:solidFill>
              </a:rPr>
              <a:t>. </a:t>
            </a:r>
            <a:r>
              <a:rPr lang="ru-RU" sz="3600" b="1" dirty="0" smtClean="0">
                <a:solidFill>
                  <a:srgbClr val="002060"/>
                </a:solidFill>
              </a:rPr>
              <a:t>Без этой способности человек – не человек. Читайте его книги! Не расставайтесь с этим писателем всю жизнь!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1-011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476672"/>
            <a:ext cx="25922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Недалеко от Москвы, в посёлке Переделкино, в небольшом доме много лет жил высокий седой человек, которого знали все дети страны. Это он придумал множество сказочных героев: Муху-Цокотуху, Бармалея, Мойдодыра. Звали этого замечательного человека Корней Чуковский. </a:t>
            </a:r>
            <a:br>
              <a:rPr lang="ru-RU" b="1" dirty="0"/>
            </a:br>
            <a:r>
              <a:rPr lang="ru-RU" b="1" dirty="0"/>
              <a:t>Корней Чуковский – это литературный псевдоним писателя. Настоящее его имя - Николай Васильевич Корнейчуков.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222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3075490" cy="4618483"/>
          </a:xfrm>
          <a:prstGeom prst="rect">
            <a:avLst/>
          </a:prstGeom>
        </p:spPr>
      </p:pic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071546"/>
            <a:ext cx="2892290" cy="4714908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737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 descr="321a79e37d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113370" cy="6669360"/>
          </a:xfrm>
          <a:prstGeom prst="rect">
            <a:avLst/>
          </a:prstGeo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1030" name="Picture 6" descr="C:\Users\pk\Desktop\5b5b1fda05170c2c72c0c0450d8403185a00c74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96944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k\Desktop\9b54b3c5d71472ebe0c5517c24b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k\Desktop\dX7HZAYe8n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332656"/>
            <a:ext cx="8689280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k\Desktop\main13302051_ffcd718e4a1a8739f149a8a9fdf48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df8b0ebbe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739</Words>
  <Application>Microsoft Office PowerPoint</Application>
  <PresentationFormat>Экран (4:3)</PresentationFormat>
  <Paragraphs>78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85</cp:revision>
  <dcterms:created xsi:type="dcterms:W3CDTF">2012-02-05T16:02:21Z</dcterms:created>
  <dcterms:modified xsi:type="dcterms:W3CDTF">2015-04-15T19:58:16Z</dcterms:modified>
</cp:coreProperties>
</file>