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E0B75-3AD6-413E-A160-B2F6E9F5B4E5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6F5C5-6F3E-422B-BC3E-EF81B753B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6F5C5-6F3E-422B-BC3E-EF81B753B17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143932" cy="242889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Военные операции против </a:t>
            </a:r>
            <a:r>
              <a:rPr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игил</a:t>
            </a:r>
            <a:r>
              <a:rPr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5072074"/>
            <a:ext cx="3929058" cy="1643074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Выполнил: </a:t>
            </a:r>
            <a:r>
              <a:rPr lang="ru-RU" sz="1800" dirty="0" smtClean="0"/>
              <a:t>Ерин Максим</a:t>
            </a:r>
          </a:p>
          <a:p>
            <a:r>
              <a:rPr lang="ru-RU" sz="1800" dirty="0" smtClean="0"/>
              <a:t>у</a:t>
            </a:r>
            <a:r>
              <a:rPr lang="ru-RU" sz="1800" dirty="0" smtClean="0"/>
              <a:t>ченик: 3 «В» класса </a:t>
            </a:r>
          </a:p>
          <a:p>
            <a:r>
              <a:rPr lang="ru-RU" sz="1800" dirty="0" smtClean="0"/>
              <a:t>МБОУ СОШ №61</a:t>
            </a:r>
          </a:p>
          <a:p>
            <a:r>
              <a:rPr lang="ru-RU" sz="1800" dirty="0" smtClean="0"/>
              <a:t>г</a:t>
            </a:r>
            <a:r>
              <a:rPr lang="ru-RU" sz="1800" dirty="0" smtClean="0"/>
              <a:t>. Воронеж</a:t>
            </a:r>
          </a:p>
          <a:p>
            <a:r>
              <a:rPr lang="ru-RU" sz="1800" dirty="0" smtClean="0"/>
              <a:t>Руководитель: </a:t>
            </a:r>
            <a:r>
              <a:rPr lang="ru-RU" sz="1800" dirty="0" err="1" smtClean="0"/>
              <a:t>Роменская</a:t>
            </a:r>
            <a:r>
              <a:rPr lang="ru-RU" sz="1800" dirty="0" smtClean="0"/>
              <a:t> Л.С.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42918"/>
            <a:ext cx="4114800" cy="57864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Джеймс Фоули, американский журналист, пропал на северо-западе Сирии 22 ноября 2012 г., убит ИГ 19 августа 2014 г. </a:t>
            </a:r>
            <a:endParaRPr lang="ru-RU" sz="3600" dirty="0"/>
          </a:p>
        </p:txBody>
      </p:sp>
      <p:pic>
        <p:nvPicPr>
          <p:cNvPr id="5" name="Содержимое 4" descr="41475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571612"/>
            <a:ext cx="4754511" cy="3375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3857652" cy="6643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Стивен Сотлофф, журналист американского журнала Time, был захвачен в заложники в августе 2013 г. в Ливии, 2 сентября 2014 г. убит.</a:t>
            </a:r>
            <a:endParaRPr lang="ru-RU" sz="3600" dirty="0"/>
          </a:p>
        </p:txBody>
      </p:sp>
      <p:pic>
        <p:nvPicPr>
          <p:cNvPr id="5" name="Содержимое 4" descr="ka_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143116"/>
            <a:ext cx="4122220" cy="30916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371477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Дэвид Хэйнс, сотрудник гуманитарной организации (Великобритания), был похищен в 2013 г. в Сирии, видеозапись убийства боевики ИГ распространили 14 сентября 2014 г. </a:t>
            </a:r>
            <a:endParaRPr lang="ru-RU" dirty="0"/>
          </a:p>
        </p:txBody>
      </p:sp>
      <p:pic>
        <p:nvPicPr>
          <p:cNvPr id="5" name="Содержимое 4" descr="19_Kobyakov_av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71934" y="2000240"/>
            <a:ext cx="4696935" cy="2639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Алан Хеннинг (Великобритания), таксист, доставлявший гуманитарную помощь в Сирию, где был похищен в декабре 2013 г. 4 октября 2014 г. ИГ распространило в интернете видеозапись его убийства. </a:t>
            </a:r>
            <a:endParaRPr lang="ru-RU" dirty="0"/>
          </a:p>
        </p:txBody>
      </p:sp>
      <p:pic>
        <p:nvPicPr>
          <p:cNvPr id="5" name="Содержимое 4" descr="original_5f6d761d7b451a1693543c1dcd05af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7250" y="2529681"/>
            <a:ext cx="40005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олай\Desktop\joor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54001" cy="528636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0" dirty="0" smtClean="0"/>
              <a:t>Операция ВКС России в Сирии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428736"/>
            <a:ext cx="4572000" cy="564360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550" dirty="0" smtClean="0"/>
              <a:t>      НАЧАЛО-30.09.2015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Этот </a:t>
            </a:r>
            <a:r>
              <a:rPr lang="ru-RU" sz="1550" dirty="0" smtClean="0"/>
              <a:t>день войдет в мировую историю как дата, когда Россия началом бомбардировок в Сирии разбомбила заодно остатки былого авторитета НАТО. Спустя несколько часов после того, как Совет Федерации единогласно поддержал обращение Президента РФ Владимира Путина об использовании Вооруженных сил России в Сирии, Военно-космические силы нашей страны нанесли первые ракетно-бомбовые удары по наземной инфраструктуре террористического «Исламского государства» (запрещенной в России организации). За это время эффективность наших ВКС была доказана не раз. </a:t>
            </a:r>
            <a:br>
              <a:rPr lang="ru-RU" sz="1550" dirty="0" smtClean="0"/>
            </a:br>
            <a:r>
              <a:rPr lang="ru-RU" sz="1550" dirty="0" smtClean="0"/>
              <a:t>Российская боевая авиация приступила к проведению воздушной операции с нанесением точечных ударов по позициям "Исламского государства" в Сирии, после того как руководство САР обратилось к России за военной поддержкой. </a:t>
            </a:r>
            <a:endParaRPr lang="ru-RU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внимание.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91187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9 апреля 2013 г. путем слияния двух "филиалов" "Аль-Каиды" в Ираке и Сирии - "Исламское государство Ирак" и сирийской  «Джебхат ан-Нусра» была образована группировка под единым названием "Исламское государство Ирака и Леванта", целью которой стало создание исламского эмирата на территории Ливана, Сирии и Ирака. Сокращенное название группировки в арабских СМИ - "Дайеш" (аббревиатура "Исламское государство Ирака и Леванта").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ИГИЛ.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2428844"/>
            <a:ext cx="2857520" cy="44291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и </a:t>
            </a:r>
            <a:r>
              <a:rPr lang="ru-RU" dirty="0" smtClean="0"/>
              <a:t>регулярных </a:t>
            </a:r>
            <a:r>
              <a:rPr lang="ru-RU" dirty="0" smtClean="0"/>
              <a:t>столкновений между </a:t>
            </a:r>
            <a:r>
              <a:rPr lang="ru-RU" dirty="0" smtClean="0"/>
              <a:t>иракской и сирийской группировками аз-Завахири в ноябре 2013 г. принял решение о роспуске ИГИЛ, чтобы "Исламское государство Ирак" в Ираке и "Джебхат ан-Нусра" в Сирии действовали независимо друг от друга. Тем не менее, "Исламское государство Ирака и Леванта" не вернулось к прежнему названию и продолжало действовать на территории Ирака и Сирии отдельно от "Джебхат ан-Нусра".</a:t>
            </a:r>
            <a:endParaRPr lang="ru-RU" dirty="0"/>
          </a:p>
        </p:txBody>
      </p:sp>
      <p:pic>
        <p:nvPicPr>
          <p:cNvPr id="9" name="Содержимое 8" descr="image891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488" y="2500306"/>
            <a:ext cx="6138906" cy="3890856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78592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10 апреля 2013 г. бойцы ИГИЛ присягнули на верность лидеру "Аль-Каиды" </a:t>
            </a:r>
            <a:r>
              <a:rPr lang="ru-RU" dirty="0" err="1" smtClean="0"/>
              <a:t>Айману</a:t>
            </a:r>
            <a:r>
              <a:rPr lang="ru-RU" dirty="0" smtClean="0"/>
              <a:t> </a:t>
            </a:r>
            <a:r>
              <a:rPr lang="ru-RU" dirty="0" err="1" smtClean="0"/>
              <a:t>аз-Завахири</a:t>
            </a:r>
            <a:r>
              <a:rPr lang="ru-RU" dirty="0" smtClean="0"/>
              <a:t>. Однако из-за вражды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В феврале 2014 г. лидер "Аль-Каиды" Айман аз-Завахири заявил, что не признает принадлежность ИГИЛ к "Аль-Каиде".</a:t>
            </a:r>
            <a:endParaRPr lang="ru-RU" sz="3200" dirty="0"/>
          </a:p>
        </p:txBody>
      </p:sp>
      <p:pic>
        <p:nvPicPr>
          <p:cNvPr id="5" name="Содержимое 4" descr="radikalnye-islamisty-zapretili-v-sirii-muzyku-i-kurenie_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14488"/>
            <a:ext cx="7358114" cy="4900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57752" y="857232"/>
            <a:ext cx="4286248" cy="60007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29 июня 2014 г. ИГИЛ объявила об основании на захваченных территориях Ирака и Сирии "Исламского халифата", а "халифом" был назначен лидер группировки Абу Бакр аль-Багдади. Тогда же было принято решение о переименовании группировки в "Исламское государство" (ИГ), однако название "Дайеш" по-прежнему употребляется СМИ.</a:t>
            </a:r>
            <a:endParaRPr lang="ru-RU" sz="2400" dirty="0"/>
          </a:p>
        </p:txBody>
      </p:sp>
      <p:pic>
        <p:nvPicPr>
          <p:cNvPr id="5" name="Содержимое 4" descr="1ISIS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4881568" cy="2928958"/>
          </a:xfrm>
        </p:spPr>
      </p:pic>
      <p:sp>
        <p:nvSpPr>
          <p:cNvPr id="6" name="Прямоугольник 5"/>
          <p:cNvSpPr/>
          <p:nvPr/>
        </p:nvSpPr>
        <p:spPr>
          <a:xfrm>
            <a:off x="4071902" y="0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smtClean="0"/>
              <a:t>Исламский халифат.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121442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Военная операция США и формирование международной коалиции</a:t>
            </a:r>
            <a:r>
              <a:rPr lang="ru-RU" b="1" dirty="0" smtClean="0"/>
              <a:t> 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3900518" cy="557214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8 августа 2014 г. США начали военную операцию против ИГ в Ираке. 5 сентября 2014 г. на саммите НАТО в Уэльсе было принято решение о создании международной коалиции по борьбе с джихадистами, к которой присоединились около 50 стран, в том числе Австралия, Великобритания, Германия, Дания, Египет, Иордания, Ирак, Италия, Канада, Катар, Ливан, ОАЭ, Польша, Саудовская Аравия, Турция и Франция. 23 сентября 2014 г. ВВС США и союзников приступили к нанесению авиаударов по позициям ИГ на территории Сирии.</a:t>
            </a:r>
            <a:endParaRPr lang="ru-RU" dirty="0"/>
          </a:p>
        </p:txBody>
      </p:sp>
      <p:pic>
        <p:nvPicPr>
          <p:cNvPr id="5" name="Содержимое 4" descr="1386344979_1357227072_d181d188d0b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143116"/>
            <a:ext cx="4448204" cy="29358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3929058" cy="6429396"/>
          </a:xfrm>
        </p:spPr>
        <p:txBody>
          <a:bodyPr>
            <a:normAutofit fontScale="77500" lnSpcReduction="20000"/>
          </a:bodyPr>
          <a:lstStyle/>
          <a:p>
            <a:pPr algn="r" fontAlgn="base">
              <a:buNone/>
            </a:pPr>
            <a:r>
              <a:rPr lang="ru-RU" dirty="0" smtClean="0"/>
              <a:t>Удары по позициям ИГ на севере Ирака наносят ВВС Великобритании, Франции и Австралии. Турция ведет обстрел позиций боевиков ИГ на севере Сирии. Германия направила на север Ирака своих военных советников, а также военную амуницию. Финансовую помощь Ираку и умеренной сирийской оппозиции оказывают США и Саудовская Аравия. Эти две страны также оказывают содействие в подготовке военнослужащих иракской армии и бойцов сирийской оппозиции, которая на данном этапе воюет как против ИГ, так и против правительства Башара  Асада.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38 formation looking outsi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00496" y="1214422"/>
            <a:ext cx="5143504" cy="3963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Гуманитарная катастрофа.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9144000" cy="35004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15 августа 2014 г. ООН присвоила продолжающемуся в Ираке конфликту третий - наивысший - уровень угрозы возникновения гуманитарной катастрофы. По данным ООН, в январе-августе 2014 г. в Ираке были убиты или покалечены до 700 детей, в том числе в результате казней, широко практикуемых боевиками группировки ИГ. Согласно данным ООН, охватившая Ирак волна насилия с января по декабрь 2014 г. вынудила покинуть свои дома свыше 2 млн. человек.</a:t>
            </a:r>
            <a:endParaRPr lang="ru-RU" dirty="0"/>
          </a:p>
        </p:txBody>
      </p:sp>
      <p:pic>
        <p:nvPicPr>
          <p:cNvPr id="5" name="Содержимое 4" descr="756567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85918" y="4357694"/>
            <a:ext cx="5214974" cy="2357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Жертвы ИГИЛа.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58204" cy="1400172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dirty="0" smtClean="0"/>
              <a:t>Питер Кэссинг (США) Данных о дате захвата нет. Видео убийства появилось в интернете 16 ноября. </a:t>
            </a:r>
          </a:p>
          <a:p>
            <a:endParaRPr lang="ru-RU" dirty="0"/>
          </a:p>
        </p:txBody>
      </p:sp>
      <p:pic>
        <p:nvPicPr>
          <p:cNvPr id="5" name="Содержимое 4" descr="a3b361ac13fc12ea98a46b711fc91dc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00232" y="3071810"/>
            <a:ext cx="5366873" cy="3482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620</Words>
  <PresentationFormat>Экран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Военные операции против игил.</vt:lpstr>
      <vt:lpstr>Слайд 2</vt:lpstr>
      <vt:lpstr>ИГИЛ.</vt:lpstr>
      <vt:lpstr>Слайд 4</vt:lpstr>
      <vt:lpstr>Слайд 5</vt:lpstr>
      <vt:lpstr>Военная операция США и формирование международной коалиции  </vt:lpstr>
      <vt:lpstr>Слайд 7</vt:lpstr>
      <vt:lpstr>Гуманитарная катастрофа. </vt:lpstr>
      <vt:lpstr>Жертвы ИГИЛа.</vt:lpstr>
      <vt:lpstr>Слайд 10</vt:lpstr>
      <vt:lpstr>Слайд 11</vt:lpstr>
      <vt:lpstr>Слайд 12</vt:lpstr>
      <vt:lpstr>Слайд 13</vt:lpstr>
      <vt:lpstr>Операция ВКС России в Сирии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Исламское государство Ирака и Леванта.</dc:title>
  <cp:lastModifiedBy>Николай</cp:lastModifiedBy>
  <cp:revision>13</cp:revision>
  <dcterms:modified xsi:type="dcterms:W3CDTF">2016-01-10T16:35:06Z</dcterms:modified>
</cp:coreProperties>
</file>