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84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26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60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8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44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31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5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78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06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14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56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C083-815F-4F84-84A1-E1A6E3E57E24}" type="datetimeFigureOut">
              <a:rPr lang="ru-RU" smtClean="0"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71F31-7441-40AF-8BA5-DBC5F5D1E5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0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igor\Рабочий стол\мама\МАМИНО\фоны\фоны 1\фоны\i_0604c92183c1c5179c1af1ceadaa4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91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919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"/>
            <a:ext cx="3742184" cy="219350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Формы взаимодействия детского сада с родителями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1466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igor\Рабочий стол\мама\МАМИНО\фоны\фоны 1\фоны\i_0604c92183c1c5179c1af1ceadaa4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900" b="1" i="1" u="sng" dirty="0" smtClean="0">
                <a:solidFill>
                  <a:srgbClr val="FF0000"/>
                </a:solidFill>
              </a:rPr>
              <a:t>Формы взаимодействия детского сада с родителями </a:t>
            </a:r>
            <a:endParaRPr lang="ru-RU" sz="3900" b="1" i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900" b="1" dirty="0">
                <a:solidFill>
                  <a:srgbClr val="C00000"/>
                </a:solidFill>
              </a:rPr>
              <a:t>-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это способы организации их совместной деятельности и общения.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Основная </a:t>
            </a:r>
            <a:r>
              <a:rPr lang="ru-RU" b="1" i="1" u="sng" dirty="0" smtClean="0">
                <a:solidFill>
                  <a:srgbClr val="FF0000"/>
                </a:solidFill>
              </a:rPr>
              <a:t>цель всех видов форм взаимодействия ДОУ с семьёй </a:t>
            </a:r>
            <a:endParaRPr lang="ru-RU" b="1" i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-</a:t>
            </a:r>
            <a:r>
              <a:rPr lang="ru-RU" dirty="0" smtClean="0">
                <a:solidFill>
                  <a:srgbClr val="C00000"/>
                </a:solidFill>
              </a:rPr>
              <a:t>установление </a:t>
            </a:r>
            <a:r>
              <a:rPr lang="ru-RU" dirty="0" smtClean="0">
                <a:solidFill>
                  <a:srgbClr val="C00000"/>
                </a:solidFill>
              </a:rPr>
              <a:t>доверительных отношений с детьми, родителями и педагогами, объединение их в одну команду, воспитание потребности делиться друг с другом своими проблемами и совместно их решать.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5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igor\Рабочий стол\мама\МАМИНО\фоны\фоны 1\фоны\i_0604c92183c1c5179c1af1ceadaa4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838" y="293986"/>
            <a:ext cx="8229600" cy="633670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395663"/>
            <a:ext cx="42863" cy="6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Выноска со стрелкой вниз 4"/>
          <p:cNvSpPr/>
          <p:nvPr/>
        </p:nvSpPr>
        <p:spPr>
          <a:xfrm>
            <a:off x="447700" y="332656"/>
            <a:ext cx="7848872" cy="2003772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Формы взаимодействия с родителями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18592" y="1821284"/>
            <a:ext cx="3692252" cy="40559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/>
              <a:t>Традиционные:</a:t>
            </a:r>
          </a:p>
          <a:p>
            <a:pPr algn="ctr"/>
            <a:r>
              <a:rPr lang="ru-RU" sz="2800" dirty="0"/>
              <a:t>к</a:t>
            </a:r>
            <a:r>
              <a:rPr lang="ru-RU" sz="2800" dirty="0" smtClean="0"/>
              <a:t>оллективные;</a:t>
            </a:r>
          </a:p>
          <a:p>
            <a:pPr algn="ctr"/>
            <a:r>
              <a:rPr lang="ru-RU" sz="2800" dirty="0"/>
              <a:t>и</a:t>
            </a:r>
            <a:r>
              <a:rPr lang="ru-RU" sz="2800" dirty="0" smtClean="0"/>
              <a:t>ндивидуальные;</a:t>
            </a:r>
          </a:p>
          <a:p>
            <a:pPr algn="ctr"/>
            <a:r>
              <a:rPr lang="ru-RU" sz="2800" dirty="0"/>
              <a:t>н</a:t>
            </a:r>
            <a:r>
              <a:rPr lang="ru-RU" sz="2800" dirty="0" smtClean="0"/>
              <a:t>аглядно-информационные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75559" y="1832496"/>
            <a:ext cx="3838649" cy="40447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u="sng" dirty="0" smtClean="0"/>
              <a:t>Нетрадиционные:</a:t>
            </a:r>
          </a:p>
          <a:p>
            <a:pPr algn="ctr"/>
            <a:r>
              <a:rPr lang="ru-RU" sz="2800" dirty="0"/>
              <a:t>и</a:t>
            </a:r>
            <a:r>
              <a:rPr lang="ru-RU" sz="2800" dirty="0" smtClean="0"/>
              <a:t>нформационно-аналитические;</a:t>
            </a:r>
          </a:p>
          <a:p>
            <a:pPr algn="ctr"/>
            <a:r>
              <a:rPr lang="ru-RU" sz="2800" dirty="0"/>
              <a:t>д</a:t>
            </a:r>
            <a:r>
              <a:rPr lang="ru-RU" sz="2800" dirty="0" smtClean="0"/>
              <a:t>осуговые;</a:t>
            </a:r>
          </a:p>
          <a:p>
            <a:pPr algn="ctr"/>
            <a:r>
              <a:rPr lang="ru-RU" sz="2800" dirty="0"/>
              <a:t>п</a:t>
            </a:r>
            <a:r>
              <a:rPr lang="ru-RU" sz="2800" dirty="0" smtClean="0"/>
              <a:t>ознавательные;</a:t>
            </a:r>
          </a:p>
          <a:p>
            <a:pPr algn="ctr"/>
            <a:r>
              <a:rPr lang="ru-RU" sz="2800" dirty="0"/>
              <a:t>н</a:t>
            </a:r>
            <a:r>
              <a:rPr lang="ru-RU" sz="2800" dirty="0" smtClean="0"/>
              <a:t>аглядно- информационные</a:t>
            </a:r>
          </a:p>
        </p:txBody>
      </p:sp>
    </p:spTree>
    <p:extLst>
      <p:ext uri="{BB962C8B-B14F-4D97-AF65-F5344CB8AC3E}">
        <p14:creationId xmlns:p14="http://schemas.microsoft.com/office/powerpoint/2010/main" val="162010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539552" y="404664"/>
            <a:ext cx="81046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Традиционные формы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772816"/>
            <a:ext cx="2498576" cy="43204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Коллективные:</a:t>
            </a:r>
          </a:p>
          <a:p>
            <a:pPr algn="ctr"/>
            <a:r>
              <a:rPr lang="ru-RU" dirty="0" smtClean="0"/>
              <a:t>-родительские собрания;</a:t>
            </a:r>
          </a:p>
          <a:p>
            <a:pPr algn="ctr"/>
            <a:r>
              <a:rPr lang="ru-RU" dirty="0" smtClean="0"/>
              <a:t>-конференции;</a:t>
            </a:r>
          </a:p>
          <a:p>
            <a:pPr algn="ctr"/>
            <a:r>
              <a:rPr lang="ru-RU" dirty="0" smtClean="0"/>
              <a:t>-круглые столы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92836" y="1819864"/>
            <a:ext cx="2354560" cy="42484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Индивидуальные:</a:t>
            </a:r>
          </a:p>
          <a:p>
            <a:pPr algn="ctr"/>
            <a:r>
              <a:rPr lang="ru-RU" dirty="0" smtClean="0"/>
              <a:t>-педагогические беседы;</a:t>
            </a:r>
          </a:p>
          <a:p>
            <a:pPr algn="ctr"/>
            <a:r>
              <a:rPr lang="ru-RU" dirty="0" smtClean="0"/>
              <a:t>-консультации</a:t>
            </a:r>
          </a:p>
          <a:p>
            <a:pPr algn="ctr"/>
            <a:r>
              <a:rPr lang="ru-RU" dirty="0" smtClean="0"/>
              <a:t>( очные</a:t>
            </a:r>
          </a:p>
          <a:p>
            <a:pPr algn="ctr"/>
            <a:r>
              <a:rPr lang="ru-RU" dirty="0" smtClean="0"/>
              <a:t>и</a:t>
            </a:r>
          </a:p>
          <a:p>
            <a:pPr algn="ctr"/>
            <a:r>
              <a:rPr lang="ru-RU" dirty="0"/>
              <a:t>з</a:t>
            </a:r>
            <a:r>
              <a:rPr lang="ru-RU" dirty="0" smtClean="0"/>
              <a:t>аочные)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95888" y="1844824"/>
            <a:ext cx="2448272" cy="42484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u="sng" dirty="0" smtClean="0"/>
              <a:t>Наглядно-информационные:</a:t>
            </a:r>
          </a:p>
          <a:p>
            <a:pPr algn="ctr"/>
            <a:r>
              <a:rPr lang="ru-RU" dirty="0" smtClean="0"/>
              <a:t>-записи на диск бесед с детьми;</a:t>
            </a:r>
          </a:p>
          <a:p>
            <a:pPr algn="ctr"/>
            <a:r>
              <a:rPr lang="ru-RU" dirty="0" smtClean="0"/>
              <a:t>-видеофрагменты различных видов  деятельности, занятий;</a:t>
            </a:r>
          </a:p>
          <a:p>
            <a:pPr algn="ctr"/>
            <a:r>
              <a:rPr lang="ru-RU" dirty="0" smtClean="0"/>
              <a:t>-Фотографии;</a:t>
            </a:r>
          </a:p>
          <a:p>
            <a:pPr algn="ctr"/>
            <a:r>
              <a:rPr lang="ru-RU" dirty="0" smtClean="0"/>
              <a:t>-выставки;</a:t>
            </a:r>
          </a:p>
          <a:p>
            <a:pPr algn="ctr"/>
            <a:r>
              <a:rPr lang="ru-RU" dirty="0" smtClean="0"/>
              <a:t>-стенды;</a:t>
            </a:r>
          </a:p>
          <a:p>
            <a:pPr algn="ctr"/>
            <a:r>
              <a:rPr lang="ru-RU" dirty="0" smtClean="0"/>
              <a:t>-папки-передвижки;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1834556" y="1186644"/>
            <a:ext cx="484632" cy="633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73700" y="1348792"/>
            <a:ext cx="484632" cy="496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7306444" y="1236328"/>
            <a:ext cx="484632" cy="7052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8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igor\Рабочий стол\мама\МАМИНО\фоны\фоны 1\фоны\i_0604c92183c1c5179c1af1ceadaa4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525658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600" dirty="0" err="1" smtClean="0"/>
              <a:t>Досуговыеооо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1864" y="404664"/>
            <a:ext cx="804258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Нетрадиционные формы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1650504"/>
            <a:ext cx="2088232" cy="46588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smtClean="0"/>
              <a:t>Информационно-аналитические:</a:t>
            </a:r>
          </a:p>
          <a:p>
            <a:pPr algn="ctr"/>
            <a:r>
              <a:rPr lang="ru-RU" sz="1600" dirty="0" smtClean="0"/>
              <a:t>-социологические опросы, срезы;</a:t>
            </a:r>
          </a:p>
          <a:p>
            <a:pPr algn="ctr"/>
            <a:r>
              <a:rPr lang="ru-RU" sz="1600" dirty="0" smtClean="0"/>
              <a:t>-тесты;</a:t>
            </a:r>
          </a:p>
          <a:p>
            <a:pPr algn="ctr"/>
            <a:r>
              <a:rPr lang="ru-RU" sz="1600" dirty="0" smtClean="0"/>
              <a:t>-анкетирование;</a:t>
            </a:r>
          </a:p>
          <a:p>
            <a:pPr algn="ctr"/>
            <a:r>
              <a:rPr lang="ru-RU" sz="1600" dirty="0" smtClean="0"/>
              <a:t>-почтовый ящик;</a:t>
            </a:r>
          </a:p>
          <a:p>
            <a:pPr algn="ctr"/>
            <a:r>
              <a:rPr lang="ru-RU" sz="1600" dirty="0" smtClean="0"/>
              <a:t>-информационные корзины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5736" y="1671340"/>
            <a:ext cx="2304256" cy="4637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smtClean="0"/>
              <a:t>Досуговые:</a:t>
            </a:r>
          </a:p>
          <a:p>
            <a:pPr algn="ctr"/>
            <a:r>
              <a:rPr lang="ru-RU" sz="1600" dirty="0" smtClean="0"/>
              <a:t>-совместные досуги;</a:t>
            </a:r>
          </a:p>
          <a:p>
            <a:pPr algn="ctr"/>
            <a:r>
              <a:rPr lang="ru-RU" sz="1600" dirty="0" smtClean="0"/>
              <a:t>-праздники;</a:t>
            </a:r>
          </a:p>
          <a:p>
            <a:pPr algn="ctr"/>
            <a:r>
              <a:rPr lang="ru-RU" sz="1600" dirty="0" smtClean="0"/>
              <a:t>-развлечения;</a:t>
            </a:r>
          </a:p>
          <a:p>
            <a:pPr algn="ctr"/>
            <a:r>
              <a:rPr lang="ru-RU" sz="1600" dirty="0" smtClean="0"/>
              <a:t>-участие родителей и детей в выставках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1650504"/>
            <a:ext cx="2232248" cy="46588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smtClean="0"/>
              <a:t>Наглядно-информационные:</a:t>
            </a:r>
          </a:p>
          <a:p>
            <a:pPr algn="ctr"/>
            <a:r>
              <a:rPr lang="ru-RU" sz="1600" dirty="0" smtClean="0"/>
              <a:t>-Выпуск газет;</a:t>
            </a:r>
          </a:p>
          <a:p>
            <a:pPr algn="ctr"/>
            <a:r>
              <a:rPr lang="ru-RU" sz="1600" dirty="0" smtClean="0"/>
              <a:t>-паспорт здоровья;</a:t>
            </a:r>
          </a:p>
          <a:p>
            <a:pPr algn="ctr"/>
            <a:r>
              <a:rPr lang="ru-RU" sz="1600" dirty="0" smtClean="0"/>
              <a:t>-открытые занятия для родителей;</a:t>
            </a:r>
          </a:p>
          <a:p>
            <a:pPr algn="ctr"/>
            <a:r>
              <a:rPr lang="ru-RU" sz="1600" dirty="0" smtClean="0"/>
              <a:t>-мини-библиотеки;</a:t>
            </a:r>
          </a:p>
          <a:p>
            <a:pPr algn="ctr"/>
            <a:r>
              <a:rPr lang="ru-RU" sz="1600" dirty="0" smtClean="0"/>
              <a:t>-информационные стенды;</a:t>
            </a:r>
          </a:p>
          <a:p>
            <a:pPr algn="ctr"/>
            <a:r>
              <a:rPr lang="ru-RU" sz="1600" dirty="0" smtClean="0"/>
              <a:t>-дни открытых дверей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2" y="1671340"/>
            <a:ext cx="2160240" cy="46379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u="sng" dirty="0" smtClean="0"/>
              <a:t>Познавательные:</a:t>
            </a:r>
          </a:p>
          <a:p>
            <a:pPr algn="ctr"/>
            <a:r>
              <a:rPr lang="ru-RU" sz="1600" dirty="0" smtClean="0"/>
              <a:t>-практикумы;</a:t>
            </a:r>
          </a:p>
          <a:p>
            <a:pPr algn="ctr"/>
            <a:r>
              <a:rPr lang="ru-RU" sz="1600" dirty="0" smtClean="0"/>
              <a:t>-нетрадиционные родительские собрания;</a:t>
            </a:r>
          </a:p>
          <a:p>
            <a:pPr algn="ctr"/>
            <a:r>
              <a:rPr lang="ru-RU" sz="1600" dirty="0" smtClean="0"/>
              <a:t>-устные журналы;</a:t>
            </a:r>
          </a:p>
          <a:p>
            <a:pPr algn="ctr"/>
            <a:r>
              <a:rPr lang="ru-RU" sz="1600" dirty="0" smtClean="0"/>
              <a:t>-экскурсии</a:t>
            </a:r>
            <a:endParaRPr lang="ru-RU" sz="16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899592" y="1052736"/>
            <a:ext cx="504056" cy="6186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7700156" y="1052736"/>
            <a:ext cx="468052" cy="6186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143920" y="1242492"/>
            <a:ext cx="484632" cy="602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337796" y="1304392"/>
            <a:ext cx="484632" cy="540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5532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225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Формы взаимодействия детского сада с родителями.</vt:lpstr>
      <vt:lpstr>Презентация PowerPoint</vt:lpstr>
      <vt:lpstr>Презентация PowerPoint</vt:lpstr>
      <vt:lpstr>Презентация PowerPoint</vt:lpstr>
      <vt:lpstr>  Досуговыеооо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взаимодействия детского сада с родителями.</dc:title>
  <dc:creator>igor</dc:creator>
  <cp:lastModifiedBy>igor</cp:lastModifiedBy>
  <cp:revision>10</cp:revision>
  <dcterms:created xsi:type="dcterms:W3CDTF">2013-02-10T04:48:27Z</dcterms:created>
  <dcterms:modified xsi:type="dcterms:W3CDTF">2013-02-10T12:59:08Z</dcterms:modified>
</cp:coreProperties>
</file>