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7" r:id="rId13"/>
    <p:sldId id="266" r:id="rId14"/>
    <p:sldId id="271" r:id="rId15"/>
    <p:sldId id="270" r:id="rId16"/>
    <p:sldId id="272" r:id="rId17"/>
    <p:sldId id="26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B4AA5-C95D-41AA-95B4-0D740C654A49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89AD0-39CB-4DF1-902F-B3D9B35A9B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3D80-3991-49DB-A462-0135FE35092C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4A6-D66D-4BB2-871F-ACD92EAC8AF7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BE58-A981-4B4A-A005-13C2BAD24BCE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A9F1-EADF-40C2-B7B8-D659EED672AD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E578-7A72-410E-935A-13F1444B7882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C950-9D0A-47A8-AB40-A1397F72C273}" type="datetime1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DD6C-E492-4C6E-8D59-D09652DEE5CC}" type="datetime1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DF4C-7D88-44A6-9D38-46DABE605633}" type="datetime1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B678-92B7-4722-9726-2A9C09353BE9}" type="datetime1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D683-999D-44F1-9AD7-AC8C5D38555B}" type="datetime1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56E9-DB72-45BC-B8F2-1FD1C441906E}" type="datetime1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B29EE-706C-47B8-8BA2-0FBCAC681203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Закрепление чисел первого десятка. 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Оформление </a:t>
            </a:r>
            <a:r>
              <a:rPr lang="ru-RU" b="1" dirty="0" smtClean="0">
                <a:solidFill>
                  <a:srgbClr val="0000FF"/>
                </a:solidFill>
              </a:rPr>
              <a:t>и решение задач.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КГУ «Гимназия города Балхаш»</a:t>
            </a:r>
          </a:p>
          <a:p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Урок математики в 1 «В» классе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44008" y="4581128"/>
            <a:ext cx="44999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Ким Е.О.,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www.zastavki.com/pictures/640x480/2013/Nature___Seasons___Autumn_the_autumn_leaves_are_flying_046211_29.jpg"/>
          <p:cNvPicPr/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179512" y="3356992"/>
            <a:ext cx="4276725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87380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6672"/>
            <a:ext cx="878692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912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8731659" cy="59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FF0000"/>
                </a:solidFill>
              </a:rPr>
              <a:t>Части задачи: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/>
              <a:t>- условие задачи</a:t>
            </a:r>
          </a:p>
          <a:p>
            <a:pPr>
              <a:buNone/>
            </a:pPr>
            <a:r>
              <a:rPr lang="ru-RU" sz="4800" b="1" dirty="0"/>
              <a:t>- вопрос задачи</a:t>
            </a:r>
          </a:p>
          <a:p>
            <a:pPr>
              <a:buNone/>
            </a:pPr>
            <a:r>
              <a:rPr lang="ru-RU" sz="4800" b="1" dirty="0"/>
              <a:t>- краткая запись</a:t>
            </a:r>
          </a:p>
          <a:p>
            <a:pPr>
              <a:buNone/>
            </a:pPr>
            <a:r>
              <a:rPr lang="ru-RU" sz="4800" b="1" dirty="0"/>
              <a:t>- решение</a:t>
            </a:r>
          </a:p>
          <a:p>
            <a:pPr>
              <a:buNone/>
            </a:pPr>
            <a:r>
              <a:rPr lang="ru-RU" sz="4800" b="1" dirty="0"/>
              <a:t>- ответ</a:t>
            </a:r>
          </a:p>
        </p:txBody>
      </p:sp>
      <p:pic>
        <p:nvPicPr>
          <p:cNvPr id="31746" name="Picture 2" descr="http://kinovopros.com/files/kinovopros/imagecache/i1/i/2010/13/10/03/447/barboskiny-serial-o-sobachei-zhizni-4711028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492896"/>
            <a:ext cx="563102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Выбери из трёх текстов задачу</a:t>
            </a:r>
            <a:r>
              <a:rPr lang="ru-RU" b="1" dirty="0" smtClean="0">
                <a:solidFill>
                  <a:srgbClr val="0000FF"/>
                </a:solidFill>
              </a:rPr>
              <a:t>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</a:t>
            </a:r>
            <a:r>
              <a:rPr lang="ru-RU" b="1" dirty="0" smtClean="0"/>
              <a:t>)    У Анны есть тетради, а у Иры несколько книг. В каком классе учатся </a:t>
            </a:r>
            <a:r>
              <a:rPr lang="ru-RU" b="1" dirty="0" smtClean="0"/>
              <a:t>девочки?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</a:t>
            </a:r>
            <a:r>
              <a:rPr lang="ru-RU" b="1" dirty="0" smtClean="0"/>
              <a:t>)   У Анны 4 тетради, а у Иры 3 тетради. Они школьницы.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в</a:t>
            </a:r>
            <a:r>
              <a:rPr lang="ru-RU" b="1" dirty="0" smtClean="0"/>
              <a:t>)   У Анны 4 тетради, а у Иры 3 тетради. Сколько всего тетрадей у девочек?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http://www.free-lancers.net/posted_files/89D624CD8D9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9754" y="3717032"/>
            <a:ext cx="2064246" cy="291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y.all.biz/img/by/catalog/71521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212976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80" name="Group 17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33425"/>
                <a:gridCol w="693738"/>
                <a:gridCol w="695325"/>
                <a:gridCol w="693737"/>
                <a:gridCol w="695325"/>
                <a:gridCol w="693738"/>
                <a:gridCol w="733425"/>
                <a:gridCol w="693737"/>
                <a:gridCol w="695325"/>
                <a:gridCol w="693738"/>
                <a:gridCol w="695325"/>
                <a:gridCol w="693737"/>
                <a:gridCol w="7334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66" name="WordArt 158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4462264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Анна – 4 т.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567" name="WordArt 159"/>
          <p:cNvSpPr>
            <a:spLocks noChangeArrowheads="1" noChangeShapeType="1" noTextEdit="1"/>
          </p:cNvSpPr>
          <p:nvPr/>
        </p:nvSpPr>
        <p:spPr bwMode="auto">
          <a:xfrm>
            <a:off x="685800" y="1916832"/>
            <a:ext cx="4534272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Ира –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568" name="AutoShape 160"/>
          <p:cNvSpPr>
            <a:spLocks/>
          </p:cNvSpPr>
          <p:nvPr/>
        </p:nvSpPr>
        <p:spPr bwMode="auto">
          <a:xfrm>
            <a:off x="5364088" y="620688"/>
            <a:ext cx="533400" cy="2209800"/>
          </a:xfrm>
          <a:prstGeom prst="rightBrace">
            <a:avLst>
              <a:gd name="adj1" fmla="val 34524"/>
              <a:gd name="adj2" fmla="val 50000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69" name="WordArt 161"/>
          <p:cNvSpPr>
            <a:spLocks noChangeArrowheads="1" noChangeShapeType="1" noTextEdit="1"/>
          </p:cNvSpPr>
          <p:nvPr/>
        </p:nvSpPr>
        <p:spPr bwMode="auto">
          <a:xfrm>
            <a:off x="6444208" y="126876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7573" name="WordArt 165"/>
          <p:cNvSpPr>
            <a:spLocks noChangeArrowheads="1" noChangeShapeType="1" noTextEdit="1"/>
          </p:cNvSpPr>
          <p:nvPr/>
        </p:nvSpPr>
        <p:spPr bwMode="auto">
          <a:xfrm>
            <a:off x="838200" y="3429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575" name="WordArt 167"/>
          <p:cNvSpPr>
            <a:spLocks noChangeArrowheads="1" noChangeShapeType="1" noTextEdit="1"/>
          </p:cNvSpPr>
          <p:nvPr/>
        </p:nvSpPr>
        <p:spPr bwMode="auto">
          <a:xfrm>
            <a:off x="3657600" y="3429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576" name="WordArt 168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577" name="WordArt 169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7578" name="WordArt 170"/>
          <p:cNvSpPr>
            <a:spLocks noChangeArrowheads="1" noChangeShapeType="1" noTextEdit="1"/>
          </p:cNvSpPr>
          <p:nvPr/>
        </p:nvSpPr>
        <p:spPr bwMode="auto">
          <a:xfrm>
            <a:off x="2971800" y="3733800"/>
            <a:ext cx="4572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7579" name="WordArt 171"/>
          <p:cNvSpPr>
            <a:spLocks noChangeArrowheads="1" noChangeShapeType="1" noTextEdit="1"/>
          </p:cNvSpPr>
          <p:nvPr/>
        </p:nvSpPr>
        <p:spPr bwMode="auto">
          <a:xfrm>
            <a:off x="4267200" y="3276600"/>
            <a:ext cx="121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(т.)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581" name="WordArt 173"/>
          <p:cNvSpPr>
            <a:spLocks noChangeArrowheads="1" noChangeShapeType="1" noTextEdit="1"/>
          </p:cNvSpPr>
          <p:nvPr/>
        </p:nvSpPr>
        <p:spPr bwMode="auto">
          <a:xfrm>
            <a:off x="467544" y="4653136"/>
            <a:ext cx="8496944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Ответ:    тетрадей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всего.</a:t>
            </a:r>
          </a:p>
        </p:txBody>
      </p:sp>
      <p:sp>
        <p:nvSpPr>
          <p:cNvPr id="17582" name="WordArt 174"/>
          <p:cNvSpPr>
            <a:spLocks noChangeArrowheads="1" noChangeShapeType="1" noTextEdit="1"/>
          </p:cNvSpPr>
          <p:nvPr/>
        </p:nvSpPr>
        <p:spPr bwMode="auto">
          <a:xfrm>
            <a:off x="2915816" y="4797152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66" grpId="0" animBg="1"/>
      <p:bldP spid="17567" grpId="0" animBg="1"/>
      <p:bldP spid="17568" grpId="0" animBg="1"/>
      <p:bldP spid="17569" grpId="0" animBg="1"/>
      <p:bldP spid="17573" grpId="0" animBg="1"/>
      <p:bldP spid="17575" grpId="0" animBg="1"/>
      <p:bldP spid="17576" grpId="0" animBg="1"/>
      <p:bldP spid="17577" grpId="0" animBg="1"/>
      <p:bldP spid="17578" grpId="0" animBg="1"/>
      <p:bldP spid="17579" grpId="0" animBg="1"/>
      <p:bldP spid="17581" grpId="0" animBg="1"/>
      <p:bldP spid="175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9144000" cy="47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99592" y="1556792"/>
            <a:ext cx="21602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99592" y="5157192"/>
            <a:ext cx="21602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99592" y="3068960"/>
            <a:ext cx="21602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2276872"/>
            <a:ext cx="1872208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192" y="4509120"/>
            <a:ext cx="1872208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0192" y="3789040"/>
            <a:ext cx="1872208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http://sledu.ru/tw_files2/urls_917/7/d-6400/7z-docs/1_html_a48596f.jpg"/>
          <p:cNvPicPr/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16632"/>
            <a:ext cx="576064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8674" name="Picture 2" descr="http://blestiashky.narod.ru/1/smayl15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196752"/>
            <a:ext cx="72008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http://microstocker.com.ua/upload/image/fotos/big/f0afc586673d8afef419f29d8f1ccb45.jpg"/>
          <p:cNvPicPr/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085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 descr="http://img.velvet.by/files/userfiles/6885/solnce_v_oblakah.-thumb.gif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 descr="http://www.playcast.ru/uploads/2014/09/14/9839904.gif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24328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http://img0.liveinternet.ru/images/attach/c/5/87/4/87004858_4524271_77063569_4524271_79a0d6a4899b79994a919b2a2069050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9588160">
            <a:off x="1004274" y="583550"/>
            <a:ext cx="7063444" cy="485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http://crosti.ru/patterns/00/05/2d/e619c68864/%D0%BF%D0%BE%D0%B4%D1%83%D1%88%D0%BA%D0%B0%20%22%D0%92%D0%B5%D1%81%D0%B5%D0%BB%D1%8B%D0%B9%20%D0%BB%D1%8F%D0%B3%D1%83%D1%88%D0%BE%D0%BD%D0%BE%D0%BA%22-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8072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D:\методическая копилка\2015-2016 учебный год\1 класс - 2015 - 2016 учебный год\логические задания\игры Никитина\таблица сотни\Ris.33gif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Математический диктант</a:t>
            </a:r>
            <a:r>
              <a:rPr lang="ru-RU" b="1" u="sng" dirty="0" smtClean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23371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4, 9, 8, 3, 5, 10, 2, 6, 3, 3, </a:t>
            </a:r>
            <a:r>
              <a:rPr lang="ru-RU" sz="6000" b="1" dirty="0" smtClean="0"/>
              <a:t>8</a:t>
            </a:r>
            <a:endParaRPr lang="ru-RU" sz="6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http://i.doska.by/gallery/1/1/1/courses-education-preparation-for-exams-courses-yearly-essays-200.8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780928"/>
            <a:ext cx="2460897" cy="3880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8180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148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Закрепление чисел первого десятка.  Оформление и решение задач.</vt:lpstr>
      <vt:lpstr>Слайд 2</vt:lpstr>
      <vt:lpstr>Слайд 3</vt:lpstr>
      <vt:lpstr>Слайд 4</vt:lpstr>
      <vt:lpstr>Слайд 5</vt:lpstr>
      <vt:lpstr>Слайд 6</vt:lpstr>
      <vt:lpstr>Слайд 7</vt:lpstr>
      <vt:lpstr>Математический диктант:</vt:lpstr>
      <vt:lpstr>Слайд 9</vt:lpstr>
      <vt:lpstr>Слайд 10</vt:lpstr>
      <vt:lpstr>Слайд 11</vt:lpstr>
      <vt:lpstr>Слайд 12</vt:lpstr>
      <vt:lpstr>Слайд 13</vt:lpstr>
      <vt:lpstr>Части задачи:</vt:lpstr>
      <vt:lpstr>Выбери из трёх текстов задачу: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27</cp:revision>
  <dcterms:created xsi:type="dcterms:W3CDTF">2015-10-21T15:19:49Z</dcterms:created>
  <dcterms:modified xsi:type="dcterms:W3CDTF">2015-10-21T16:42:04Z</dcterms:modified>
</cp:coreProperties>
</file>