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7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7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1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04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7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2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5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5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6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5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0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B84372E-C041-489A-A13F-AA455FC2658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7BB82D-776D-4280-9C07-756EDA10F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278922048_126356584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14" y="770819"/>
            <a:ext cx="5846718" cy="53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750" y="2595668"/>
            <a:ext cx="4986537" cy="3768803"/>
          </a:xfrm>
        </p:spPr>
        <p:txBody>
          <a:bodyPr/>
          <a:lstStyle/>
          <a:p>
            <a:r>
              <a:rPr lang="ru-RU" sz="4800" dirty="0" smtClean="0"/>
              <a:t>Методика организации и проведения сюжетно-ролевой игры в старших группах детского сада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14" y="5036688"/>
            <a:ext cx="8825658" cy="8614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154" y="425028"/>
            <a:ext cx="8761413" cy="706964"/>
          </a:xfrm>
        </p:spPr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7034" y="1950843"/>
            <a:ext cx="5409502" cy="4057127"/>
          </a:xfrm>
        </p:spPr>
      </p:pic>
      <p:sp>
        <p:nvSpPr>
          <p:cNvPr id="5" name="Прямоугольник 4"/>
          <p:cNvSpPr/>
          <p:nvPr/>
        </p:nvSpPr>
        <p:spPr>
          <a:xfrm>
            <a:off x="1964055" y="5237608"/>
            <a:ext cx="25622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Делает заказ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6780" y="1979739"/>
            <a:ext cx="5376480" cy="40323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68840" y="5976272"/>
            <a:ext cx="3117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 запись</a:t>
            </a:r>
          </a:p>
        </p:txBody>
      </p:sp>
    </p:spTree>
    <p:extLst>
      <p:ext uri="{BB962C8B-B14F-4D97-AF65-F5344CB8AC3E}">
        <p14:creationId xmlns:p14="http://schemas.microsoft.com/office/powerpoint/2010/main" val="20061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Парикмахер выполняет заказ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812" y="2923099"/>
            <a:ext cx="3950387" cy="29627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3258" y="2922402"/>
            <a:ext cx="3944803" cy="2958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1090" y="2919141"/>
            <a:ext cx="3918719" cy="29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2" y="2101753"/>
            <a:ext cx="9335068" cy="5786651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4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основной вид игры дошкольника. Основа сюжетно-ролевой игры – воображаемая ситуация, которая включает в себя сюжет, роль и связанные с ней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8761413" cy="1323831"/>
          </a:xfrm>
        </p:spPr>
        <p:txBody>
          <a:bodyPr/>
          <a:lstStyle/>
          <a:p>
            <a:r>
              <a:rPr lang="ru-RU" b="1" i="1" dirty="0"/>
              <a:t>Организация игры в старшей и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подготовительной </a:t>
            </a:r>
            <a:r>
              <a:rPr lang="ru-RU" b="1" i="1" dirty="0"/>
              <a:t>группах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00" y="2112181"/>
            <a:ext cx="8825659" cy="34163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720"/>
              </a:spcBef>
              <a:buClr>
                <a:schemeClr val="accent3"/>
              </a:buClr>
              <a:buSzPct val="2500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линий развития сюжетной игры дошкольников - игра-фантазирование. Старшие дошкольники готовы к ее освоению. В сюжетной игре не свойственно предварительное планирование и жесткое следование плану. В этом проявляются ее специфические черты -необязательность, свобода выбора действий. Для того чтобы дети могли реализовать свои творческие возможности и действовать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овладение более новым сложным способом построения игры - совместным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сюжетосложением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включает умение ребенка выстраивать новые последовательности событий, охватывающие разнообразные тематические содержания, и при этом быть ориентированным на партнеров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8" y="973668"/>
            <a:ext cx="9976514" cy="706964"/>
          </a:xfrm>
        </p:spPr>
        <p:txBody>
          <a:bodyPr/>
          <a:lstStyle/>
          <a:p>
            <a:r>
              <a:rPr lang="ru-RU" dirty="0" smtClean="0"/>
              <a:t>Развитие игровой деятельности в 5-7 лет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311401"/>
              </p:ext>
            </p:extLst>
          </p:nvPr>
        </p:nvGraphicFramePr>
        <p:xfrm>
          <a:off x="807811" y="2330545"/>
          <a:ext cx="10328761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663"/>
                <a:gridCol w="70490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Компоненты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5-7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Замысел игры, постановка игровых целей     и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Замыслы игр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устойчивы,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 не статичные, а развивающиеся. Дети совместно   обсуждают замысел игры, учитывают точку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зрения партнера, достигают общего решения. Появляется длительная перспектива игры, что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говорит о высоком уровне развития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игрового творчества. Во время игры включают в нее новые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идеи и образы.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игре дети создают модели разнообразных взаимоотношений между людьми.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переходят  к  играм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вдвое,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 затем к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групповым играм.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7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13609"/>
              </p:ext>
            </p:extLst>
          </p:nvPr>
        </p:nvGraphicFramePr>
        <p:xfrm>
          <a:off x="464025" y="1429349"/>
          <a:ext cx="10959152" cy="542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10"/>
                <a:gridCol w="819904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81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роли и взаимодействие детей в игре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Ролевое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содержательно,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разнообразны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используемые детьми средства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выразительности. Речь занимает все большее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 в реализации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роли. Она не только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обозначается словом, но через речь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раскрывается сущность ролевых отношений. </a:t>
                      </a:r>
                      <a:endParaRPr lang="ru-RU" dirty="0"/>
                    </a:p>
                  </a:txBody>
                  <a:tcPr/>
                </a:tc>
              </a:tr>
              <a:tr h="1588171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Игровые действия, игровые 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Игровое действие часто заменяется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словом. Дети            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осуществляют  игровое действие с предметами-заместителями,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природным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материалом,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игрушками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самоделками. Широко используют в игре подсобный материал.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 ходу игры они подбирают или заменяют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необходимые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88171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осознают, что соблюдение правил является условием реализации роли.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7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727" y="539327"/>
            <a:ext cx="9708664" cy="1496578"/>
          </a:xfrm>
        </p:spPr>
        <p:txBody>
          <a:bodyPr/>
          <a:lstStyle/>
          <a:p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руководства и планирования сюжетно – ролевой игрой в старшей и подготовительной к школе 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584" y="2240962"/>
            <a:ext cx="10704950" cy="340151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планируется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непосредственно – образовательной деятельности в форме индивидуальной игры, совместной игры с воспитателем, со сверстниками, парной, в малой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режимных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детей в форме индивидуальной игры и совместной со сверстниками игре. Роль педагога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игры – второстепенная. Педагог учитывает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дружеские привязанности между детьми при организации совместных игр Объединяет отдельные играющие группы общим сюжетом, развивает умение договариваться, делиться игрушками, соблюдать очередность Включает в игру застенчивых детей способствует поло -ролевой социализации мальчиков и девочек в игре Способствует овладению детьми более новым сложным способом построения игры - совместным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сюжетосложением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4" y="354843"/>
            <a:ext cx="8906433" cy="1405718"/>
          </a:xfrm>
        </p:spPr>
        <p:txBody>
          <a:bodyPr/>
          <a:lstStyle/>
          <a:p>
            <a:pPr algn="ctr"/>
            <a:r>
              <a:rPr lang="ru-RU" dirty="0" smtClean="0"/>
              <a:t>Построение сюжетно-ролевой игры «Парикмахерская»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2333767"/>
            <a:ext cx="11423176" cy="438093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углублять знания и представления детей о профессии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игре различные предметы, предметы – заместители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умение самостоятельно развивать сюжет игры; согласовывать тему; распределять роли.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взаимоотношения детей в коллективе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детей, активизировать речевую активность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7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668740"/>
            <a:ext cx="9812739" cy="1392072"/>
          </a:xfrm>
        </p:spPr>
        <p:txBody>
          <a:bodyPr/>
          <a:lstStyle/>
          <a:p>
            <a:pPr algn="ctr"/>
            <a:r>
              <a:rPr lang="ru-RU" dirty="0" smtClean="0"/>
              <a:t>1 этап. </a:t>
            </a:r>
            <a:r>
              <a:rPr lang="ru-RU" dirty="0"/>
              <a:t>Беседа «Знакомство с участниками игры» , распределение ролей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817889"/>
              </p:ext>
            </p:extLst>
          </p:nvPr>
        </p:nvGraphicFramePr>
        <p:xfrm>
          <a:off x="846158" y="2238232"/>
          <a:ext cx="10863620" cy="3387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588"/>
                <a:gridCol w="8639032"/>
              </a:tblGrid>
              <a:tr h="332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Ролевые действия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07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Парикмахер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причёски, моют голову, сушат феном, подстригают; Выписывают талон на определённую сумму для оплаты; Беседует с клиентом, даёт советы.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619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Кассир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Принимает плату за услугу; Сдаёт сдачу, записывает в журнал об услуге.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619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заказ, рассчитывается за него, проверяет его.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Благодарят за работу.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907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работу сотрудников,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запись клиентов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заявки на приобретение косметических средств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5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70747"/>
            <a:ext cx="9067219" cy="1250917"/>
          </a:xfrm>
        </p:spPr>
        <p:txBody>
          <a:bodyPr/>
          <a:lstStyle/>
          <a:p>
            <a:r>
              <a:rPr lang="ru-RU" dirty="0"/>
              <a:t>2 – Изготовление недостающих атрибутов </a:t>
            </a:r>
            <a:r>
              <a:rPr lang="ru-RU" dirty="0" smtClean="0"/>
              <a:t>детьми (альбом с прическами)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749">
            <a:off x="315173" y="2240280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6784">
            <a:off x="8783701" y="2427275"/>
            <a:ext cx="3543300" cy="2657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0719" y="2699768"/>
            <a:ext cx="466344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337</TotalTime>
  <Words>478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 (конференц-зал)</vt:lpstr>
      <vt:lpstr>Методика организации и проведения сюжетно-ролевой игры в старших группах детского сада </vt:lpstr>
      <vt:lpstr>Презентация PowerPoint</vt:lpstr>
      <vt:lpstr>Организация игры в старшей и  подготовительной группах  </vt:lpstr>
      <vt:lpstr>Развитие игровой деятельности в 5-7 лет</vt:lpstr>
      <vt:lpstr>Презентация PowerPoint</vt:lpstr>
      <vt:lpstr>Особенности руководства и планирования сюжетно – ролевой игрой в старшей и подготовительной к школе группах</vt:lpstr>
      <vt:lpstr>Построение сюжетно-ролевой игры «Парикмахерская»</vt:lpstr>
      <vt:lpstr>1 этап. Беседа «Знакомство с участниками игры» , распределение ролей</vt:lpstr>
      <vt:lpstr>2 – Изготовление недостающих атрибутов детьми (альбом с прическами)</vt:lpstr>
      <vt:lpstr>Ход игры</vt:lpstr>
      <vt:lpstr>Парикмахер выполняет заказ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организации и проведения сюжетно-ролевой игры в старших группах детского сада </dc:title>
  <dc:creator>Admin</dc:creator>
  <cp:lastModifiedBy>Admin</cp:lastModifiedBy>
  <cp:revision>19</cp:revision>
  <dcterms:created xsi:type="dcterms:W3CDTF">2015-12-08T10:20:09Z</dcterms:created>
  <dcterms:modified xsi:type="dcterms:W3CDTF">2016-01-11T19:33:54Z</dcterms:modified>
</cp:coreProperties>
</file>