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1087;&#1072;&#1088;&#1086;&#1074;&#1086;&#1079;\4080.mp3" TargetMode="Externa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\Desktop\&#1087;&#1072;&#1088;&#1086;&#1074;&#1086;&#1079;\my_igrali_v_papovoz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81000" y="4221088"/>
            <a:ext cx="8458200" cy="2016224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паровоз</a:t>
            </a:r>
            <a:endParaRPr lang="ru-RU" sz="88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81000" y="620688"/>
            <a:ext cx="8458200" cy="216024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Образовательно</a:t>
            </a:r>
            <a:r>
              <a:rPr lang="ru-RU" dirty="0" smtClean="0"/>
              <a:t> - </a:t>
            </a:r>
            <a:r>
              <a:rPr lang="ru-RU" dirty="0" smtClean="0"/>
              <a:t>коммуникативная деятельность второй группы раннего возраста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 advTm="1059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/>
              <a:t>Паровоз </a:t>
            </a:r>
            <a:endParaRPr lang="ru-RU" sz="7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14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/>
              <a:t>Чух-чух</a:t>
            </a:r>
            <a:r>
              <a:rPr lang="ru-RU" sz="2000" dirty="0" smtClean="0"/>
              <a:t>, </a:t>
            </a:r>
            <a:r>
              <a:rPr lang="ru-RU" sz="2000" dirty="0" err="1" smtClean="0"/>
              <a:t>Чух-чух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Мчится поезд</a:t>
            </a:r>
          </a:p>
          <a:p>
            <a:pPr>
              <a:buNone/>
            </a:pPr>
            <a:r>
              <a:rPr lang="ru-RU" sz="2000" dirty="0" smtClean="0"/>
              <a:t>Во весь дух ,</a:t>
            </a:r>
          </a:p>
          <a:p>
            <a:pPr>
              <a:buNone/>
            </a:pPr>
            <a:r>
              <a:rPr lang="ru-RU" sz="2000" dirty="0" smtClean="0"/>
              <a:t>Паровоз пыхтит.</a:t>
            </a:r>
          </a:p>
          <a:p>
            <a:pPr>
              <a:buNone/>
            </a:pPr>
            <a:r>
              <a:rPr lang="ru-RU" sz="2000" dirty="0" smtClean="0"/>
              <a:t>-Тороплюсь! - гудит,</a:t>
            </a:r>
          </a:p>
          <a:p>
            <a:pPr>
              <a:buNone/>
            </a:pPr>
            <a:r>
              <a:rPr lang="ru-RU" sz="2000" dirty="0" smtClean="0"/>
              <a:t>-Тороплюсь,</a:t>
            </a:r>
          </a:p>
          <a:p>
            <a:pPr>
              <a:buNone/>
            </a:pPr>
            <a:r>
              <a:rPr lang="ru-RU" sz="2000" dirty="0" smtClean="0"/>
              <a:t>-Тороплюсь,</a:t>
            </a:r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 err="1" smtClean="0"/>
              <a:t>Тороплю-у-усь</a:t>
            </a:r>
            <a:endParaRPr lang="ru-RU" sz="2000" dirty="0"/>
          </a:p>
        </p:txBody>
      </p:sp>
      <p:pic>
        <p:nvPicPr>
          <p:cNvPr id="7" name="Содержимое 6" descr="Детские стихи про транспорт, поезд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518457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76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паровоз поехал</a:t>
            </a:r>
            <a:endParaRPr lang="ru-RU" sz="4800" dirty="0"/>
          </a:p>
        </p:txBody>
      </p:sp>
      <p:pic>
        <p:nvPicPr>
          <p:cNvPr id="8" name="408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748464" y="6381328"/>
            <a:ext cx="244475" cy="244475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0" y="5085184"/>
            <a:ext cx="9144000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0" y="4869160"/>
            <a:ext cx="9144000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Admin\Desktop\транспорт\transporta-52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916832"/>
            <a:ext cx="5328592" cy="3155479"/>
          </a:xfrm>
          <a:prstGeom prst="rect">
            <a:avLst/>
          </a:prstGeom>
          <a:noFill/>
        </p:spPr>
      </p:pic>
    </p:spTree>
  </p:cSld>
  <p:clrMapOvr>
    <a:masterClrMapping/>
  </p:clrMapOvr>
  <p:transition advTm="10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7 0.00092 L -0.99219 0.0009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829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zhaba.ru/_pics/4463e1agi9ru3j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268759"/>
            <a:ext cx="6192688" cy="41764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B05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95537" y="1374686"/>
            <a:ext cx="23042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Паровоз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Загудел паровоз</a:t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вагончики повез.</a:t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Чох-чох, чу-чу!</a:t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далеко укачу!</a:t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 Волгина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987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dmin\Desktop\транспорт\transporta-76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484" y="1052736"/>
            <a:ext cx="7464004" cy="3968749"/>
          </a:xfrm>
          <a:prstGeom prst="rect">
            <a:avLst/>
          </a:prstGeom>
          <a:noFill/>
        </p:spPr>
      </p:pic>
      <p:pic>
        <p:nvPicPr>
          <p:cNvPr id="3" name="my_igrali_v_papovoz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8460432" y="5733256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55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42</Words>
  <Application>Microsoft Office PowerPoint</Application>
  <PresentationFormat>Экран (4:3)</PresentationFormat>
  <Paragraphs>15</Paragraphs>
  <Slides>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паровоз</vt:lpstr>
      <vt:lpstr>Паровоз </vt:lpstr>
      <vt:lpstr>паровоз поехал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паровоз</dc:title>
  <dc:creator>Admin</dc:creator>
  <cp:lastModifiedBy>Admin</cp:lastModifiedBy>
  <cp:revision>8</cp:revision>
  <dcterms:created xsi:type="dcterms:W3CDTF">2012-06-12T07:29:52Z</dcterms:created>
  <dcterms:modified xsi:type="dcterms:W3CDTF">2012-07-04T12:00:02Z</dcterms:modified>
</cp:coreProperties>
</file>