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2" r:id="rId4"/>
    <p:sldId id="261" r:id="rId5"/>
    <p:sldId id="263" r:id="rId6"/>
    <p:sldId id="259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Новая папка (4)\3af83804a0e1170aa11f80a8edeab14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67806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push dir="u"/>
      </p:transition>
    </mc:Choice>
    <mc:Fallback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User\Desktop\Новая папка (4)\198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4998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User\Desktop\Новая папка (4)\10317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6820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User\Desktop\Новая папка (4)\v5AurE1rFF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3082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User\Desktop\Новая папка (4)\020f0fb2aedc33bbd5393fa8424dcb9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6349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User\Desktop\Новая папка (4)\bg_cached_resized_da347351883fe3c6f1e71e42ffb16d7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5094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User\Desktop\Новая папка (4)\img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2785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User\Desktop\Новая папка (4)\6185762cbe2dddafb51c0b553a83f0f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2052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User\Desktop\Новая папка (4)\kipuchaya-maslenitsa-v-pavlovske-3-192368867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5272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User\Desktop\Новая папка (4)\16091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161" y="0"/>
            <a:ext cx="917416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42108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Новая папка (4)\cached_35867_2550x16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62390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User\Desktop\Новая папка (4)\P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68121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esktop\Новая папка (4)\1368429309_666769_origin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70093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User\Desktop\Новая папка (4)\img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63587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User\Desktop\Новая папка (4)\1133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52845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User\Desktop\Новая папка (4)\origin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6038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User\Desktop\Новая папка (4)\13ffa-1388156703-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8836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User\Desktop\Новая папка (4)\0003-003-Prishla-koljada-otkryvaj-voro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3972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Экран (4:3)</PresentationFormat>
  <Paragraphs>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</cp:revision>
  <dcterms:created xsi:type="dcterms:W3CDTF">2015-11-21T11:08:55Z</dcterms:created>
  <dcterms:modified xsi:type="dcterms:W3CDTF">2015-11-21T23:29:05Z</dcterms:modified>
</cp:coreProperties>
</file>