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2" r:id="rId4"/>
    <p:sldId id="261" r:id="rId5"/>
    <p:sldId id="263" r:id="rId6"/>
    <p:sldId id="259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Новая папка (4)\3af83804a0e1170aa11f80a8edeab1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780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Новая папка (4)\19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998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esktop\Новая папка (4)\1031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820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Desktop\Новая папка (4)\v5AurE1rFF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082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esktop\Новая папка (4)\020f0fb2aedc33bbd5393fa8424dcb9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349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ser\Desktop\Новая папка (4)\bg_cached_resized_da347351883fe3c6f1e71e42ffb16d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094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Desktop\Новая папка (4)\img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785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User\Desktop\Новая папка (4)\6185762cbe2dddafb51c0b553a83f0f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052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User\Desktop\Новая папка (4)\kipuchaya-maslenitsa-v-pavlovske-3-19236886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272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User\Desktop\Новая папка (4)\1609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1" y="0"/>
            <a:ext cx="91741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210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Новая папка (4)\cached_35867_2550x16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239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Новая папка (4)\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8121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Новая папка (4)\1368429309_666769_orig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0093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Новая папка (4)\img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3587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User\Desktop\Новая папка (4)\1133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284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Новая папка (4)\orig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038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Новая папка (4)\13ffa-1388156703-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836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Новая папка (4)\0003-003-Prishla-koljada-otkryvaj-voro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972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Экран (4:3)</PresentationFormat>
  <Paragraphs>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2015-11-21T11:08:55Z</dcterms:created>
  <dcterms:modified xsi:type="dcterms:W3CDTF">2015-11-21T23:29:05Z</dcterms:modified>
</cp:coreProperties>
</file>