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0356-11F3-40F2-8522-47FB92685400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B87C-D212-4683-AEF7-32FFB9B50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7-007-Prorastanie-semeni-pshenit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71480"/>
            <a:ext cx="557216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e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4290"/>
            <a:ext cx="550072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34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857232"/>
            <a:ext cx="692948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9031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28670"/>
            <a:ext cx="7072362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f69f66b776fa33c0d61c510b19bb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_13499674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she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17</cp:revision>
  <dcterms:created xsi:type="dcterms:W3CDTF">2014-11-13T16:14:01Z</dcterms:created>
  <dcterms:modified xsi:type="dcterms:W3CDTF">2014-11-13T18:56:50Z</dcterms:modified>
</cp:coreProperties>
</file>