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8" r:id="rId4"/>
    <p:sldId id="259" r:id="rId5"/>
    <p:sldId id="260" r:id="rId6"/>
    <p:sldId id="261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B93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то детей 20 гр\DSCN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372" cy="710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8000" dirty="0" smtClean="0">
                <a:solidFill>
                  <a:srgbClr val="FF0066"/>
                </a:solidFill>
                <a:latin typeface="Monotype Corsiva" pitchFamily="66" charset="0"/>
              </a:rPr>
              <a:t>Готовность </a:t>
            </a:r>
            <a:br>
              <a:rPr lang="ru-RU" sz="8000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0066"/>
                </a:solidFill>
                <a:latin typeface="Monotype Corsiva" pitchFamily="66" charset="0"/>
              </a:rPr>
              <a:t>детей к школе</a:t>
            </a:r>
            <a:endParaRPr lang="ru-RU" sz="8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чем заключается готовность ребенка к школе?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1.Психологическая готовность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2.Физическое здоровье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3. Умение логически мыслить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4. Умение общаться в коллективе сверстников и со взрослыми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5. Развитие мелкой моторики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6. Ответственность и самостоятельность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7. Умение читать и писать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8. Умение считать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Выделяются разные виды готовности ребенка к школе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Психологическая готовность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Физическая готовность: состояние здоровья, физическое развитие, развитие мелких групп мышц, развитие основных движений.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Специальная готовность: умение читать, считать, писать.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Эмоционально-волевая готовность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 Способность управлять своим поведением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 Умение организовывать рабочее место и поддерживать порядок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 Стремление преодолевать трудности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00"/>
                </a:solidFill>
              </a:rPr>
              <a:t> Стремление к достижению результата своей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Нравственно-волевые качества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B9325"/>
                </a:solidFill>
              </a:rPr>
              <a:t> Настойчивость</a:t>
            </a:r>
          </a:p>
          <a:p>
            <a:r>
              <a:rPr lang="ru-RU" sz="3600" dirty="0" smtClean="0">
                <a:solidFill>
                  <a:srgbClr val="0B9325"/>
                </a:solidFill>
              </a:rPr>
              <a:t> Трудолюбие</a:t>
            </a:r>
          </a:p>
          <a:p>
            <a:r>
              <a:rPr lang="ru-RU" sz="3600" dirty="0" smtClean="0">
                <a:solidFill>
                  <a:srgbClr val="0B9325"/>
                </a:solidFill>
              </a:rPr>
              <a:t> Усидчивость</a:t>
            </a:r>
          </a:p>
          <a:p>
            <a:r>
              <a:rPr lang="ru-RU" sz="3600" dirty="0" smtClean="0">
                <a:solidFill>
                  <a:srgbClr val="0B9325"/>
                </a:solidFill>
              </a:rPr>
              <a:t> Дисциплинированность</a:t>
            </a:r>
          </a:p>
          <a:p>
            <a:r>
              <a:rPr lang="ru-RU" sz="3600" dirty="0" smtClean="0">
                <a:solidFill>
                  <a:srgbClr val="0B9325"/>
                </a:solidFill>
              </a:rPr>
              <a:t>Внимание</a:t>
            </a:r>
          </a:p>
          <a:p>
            <a:r>
              <a:rPr lang="ru-RU" sz="3600" dirty="0" smtClean="0">
                <a:solidFill>
                  <a:srgbClr val="0B9325"/>
                </a:solidFill>
              </a:rPr>
              <a:t> Любознательность и т.д.</a:t>
            </a:r>
            <a:endParaRPr lang="ru-RU" sz="3600" dirty="0">
              <a:solidFill>
                <a:srgbClr val="0B93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Специальные знания и навыки:</a:t>
            </a:r>
          </a:p>
          <a:p>
            <a:pPr>
              <a:buNone/>
            </a:pPr>
            <a:r>
              <a:rPr lang="ru-RU" dirty="0" smtClean="0"/>
              <a:t>Грамота</a:t>
            </a:r>
          </a:p>
          <a:p>
            <a:pPr>
              <a:buNone/>
            </a:pPr>
            <a:r>
              <a:rPr lang="ru-RU" dirty="0" smtClean="0"/>
              <a:t>Счет</a:t>
            </a:r>
          </a:p>
          <a:p>
            <a:pPr>
              <a:buNone/>
            </a:pPr>
            <a:r>
              <a:rPr lang="ru-RU" dirty="0" smtClean="0"/>
              <a:t>Решение арифметических задач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Советы родителям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Развивайте настойчивость, трудолюбие ребёнка, умение доводить дело до конца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Формируйте у него мыслительные способности, наблюдательность, пытливость, интерес к познанию окружающего. Загадывайте ребёнку загадки, составляйте их вместе с ним, проводите элементарные опыты. Пусть ребёнок рассуждает вслух.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возможности не давайте ребёнку готовых ответов, заставляйте его размышлять, исследовать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Ставьте ребёнка перед проблемными ситуациями, например, предложите ему выяснить, почему вчера можно было лепить снежную бабу из снега, а сегодня нет.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Беседуйте о прочитанных книгах, попытайтесь выяснить, как ребёнок понял их содержание, сумел ли вникнуть в причинную связь событий, правильно ли оценивал поступки действующих лиц, способен ли доказать, почему одних героев он осуждает, других одобряет.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Pictures\Сканы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7200" dirty="0" smtClean="0">
                <a:solidFill>
                  <a:srgbClr val="FF0066"/>
                </a:solidFill>
                <a:latin typeface="Cambria" pitchFamily="18" charset="0"/>
              </a:rPr>
              <a:t>Спасибо за внимание</a:t>
            </a:r>
            <a:endParaRPr lang="ru-RU" sz="7200" dirty="0">
              <a:solidFill>
                <a:srgbClr val="FF00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Готовность  детей к школе</vt:lpstr>
      <vt:lpstr>В чем заключается готовность ребенка к школе?</vt:lpstr>
      <vt:lpstr>Выделяются разные виды готовности ребенка к школе</vt:lpstr>
      <vt:lpstr>Эмоционально-волевая готовность</vt:lpstr>
      <vt:lpstr>Нравственно-волевые качества</vt:lpstr>
      <vt:lpstr>Слайд 7</vt:lpstr>
      <vt:lpstr>Советы родителям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2015-10-28T12:12:37Z</dcterms:created>
  <dcterms:modified xsi:type="dcterms:W3CDTF">2015-10-29T10:20:49Z</dcterms:modified>
</cp:coreProperties>
</file>