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2" r:id="rId3"/>
    <p:sldId id="284" r:id="rId4"/>
    <p:sldId id="289" r:id="rId5"/>
    <p:sldId id="286" r:id="rId6"/>
    <p:sldId id="285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Департамент образования города Москвы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города Москвы  Школа № 2088 "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Грайвороново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дошкольное отделение по адресу уд.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Грайвороновская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д.,8 корп., 3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эффективности физкультурных занятий с детьми старшего дошкольного возраста путём применения круговой тренировки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 – О.В.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Бухольц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круговой тренировки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524000" y="1524000"/>
            <a:ext cx="5715000" cy="3124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совершенствование физических качеств</a:t>
            </a: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закрепление двигательных умений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навыков</a:t>
            </a: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сохранение и укрепление здоровья детей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Станция «Звёздочка»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Olga\Desktop\123___11\IMG_1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334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Станция «Попрыгунчики»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физо фото\IMG_1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Станция «Космические следы»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Olga\Desktop\123___11\IMG_150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Станция «Лунная переправа»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Olga\Desktop\123___11\IMG_1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172200" cy="4678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89000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 ПО «КРУГОВОЙ ТРЕНИРОВКЕ»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35975" cy="5229225"/>
          </a:xfrm>
        </p:spPr>
        <p:txBody>
          <a:bodyPr/>
          <a:lstStyle/>
          <a:p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ЭФФЕКТИВНЫЙ СПОСОБ ФИЗИЧЕСКОЙ 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ПОДГОТОВКИ</a:t>
            </a:r>
          </a:p>
          <a:p>
            <a:endParaRPr lang="ru-RU" sz="2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РАЗВИТИЕ ВЫНОСЛИВОСТИ  К РАЗЛИЧНЫМ  ФИЗИЧЕСКИМ 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НАГРУЗКАМ</a:t>
            </a:r>
            <a:endParaRPr lang="ru-RU" sz="2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ВЫСОКАЯ МОТОРНАЯ ПЛОТНОСТЬ 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ЗАНЯТИЙ</a:t>
            </a:r>
            <a:endParaRPr lang="ru-RU" sz="2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РАЗВИТИЕ МЫСЛИТЕЛЬНОЙ ДЕЯТЕЛЬНОСТИ ДЕТЕЙ, УМЕНИЕ  РЕБЕНКА СОВМЕЩАТЬ УМСТВЕННУЮ И ДВИГАТЕЛЬНУЮ ДЕЯТЕЛЬНОСТИ;</a:t>
            </a:r>
          </a:p>
          <a:p>
            <a:pPr>
              <a:buFont typeface="Wingdings" pitchFamily="2" charset="2"/>
              <a:buNone/>
            </a:pPr>
            <a:endParaRPr lang="ru-RU" sz="2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РАЗВИТИЕ ЧУВСТВА КОЛЛЕКТИВИЗМА, ВЗАИМОПОМОЩИ, ОТТВЕТСТВЕННОСТИ, ЦЕЛЕУСТРЕМЛЕННОСТИ.</a:t>
            </a:r>
          </a:p>
          <a:p>
            <a:endParaRPr lang="ru-RU" sz="2000" b="1" dirty="0">
              <a:solidFill>
                <a:srgbClr val="0033CC"/>
              </a:solidFill>
            </a:endParaRPr>
          </a:p>
          <a:p>
            <a:endParaRPr lang="ru-RU" sz="2000" b="1" dirty="0">
              <a:solidFill>
                <a:srgbClr val="0033CC"/>
              </a:solidFill>
            </a:endParaRPr>
          </a:p>
          <a:p>
            <a:endParaRPr lang="ru-RU" sz="2000" b="1" dirty="0"/>
          </a:p>
          <a:p>
            <a:pPr>
              <a:buFont typeface="Wingdings" pitchFamily="2" charset="2"/>
              <a:buNone/>
            </a:pPr>
            <a:endParaRPr lang="ru-RU" sz="2000" b="1" dirty="0"/>
          </a:p>
          <a:p>
            <a:pPr>
              <a:buFont typeface="Wingdings" pitchFamily="2" charset="2"/>
              <a:buNone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106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Департамент образования города Москвы Государственное бюджетное образовательное учреждение города Москвы  Школа № 2088 "Грайвороново«  дошкольное отделение по адресу уд. Грайвороновская д.,8 корп., 3 </vt:lpstr>
      <vt:lpstr>Задачи круговой тренировки </vt:lpstr>
      <vt:lpstr>Станция «Звёздочка»</vt:lpstr>
      <vt:lpstr>Станция «Попрыгунчики»</vt:lpstr>
      <vt:lpstr>Станция «Космические следы»</vt:lpstr>
      <vt:lpstr>Станция «Лунная переправа»</vt:lpstr>
      <vt:lpstr> ВЫВОДЫ ПО «КРУГОВОЙ ТРЕНИРОВКЕ»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Государственное бюджетное образовательное учреждение города Москвы  школа № 2088 "Грайвороново«  дошкольное отделение по адресу уд. Грайвороновская д.,8 корп., 3 </dc:title>
  <dc:creator>Xcaren</dc:creator>
  <cp:lastModifiedBy>Xcaren</cp:lastModifiedBy>
  <cp:revision>45</cp:revision>
  <dcterms:created xsi:type="dcterms:W3CDTF">2015-10-31T09:55:53Z</dcterms:created>
  <dcterms:modified xsi:type="dcterms:W3CDTF">2016-01-08T15:23:26Z</dcterms:modified>
</cp:coreProperties>
</file>