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4659F-FC63-47BB-AAE9-FF3687EC7320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0E21-A4FC-4414-9054-83E2BE4A69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0E21-A4FC-4414-9054-83E2BE4A697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7739-C394-43E0-88DB-2A1A0F17749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D614-2FB0-4B84-A351-99A6D7E12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0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743.MOV_snapshot_00.33_[2015.12.09_19.34.42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96" y="44624"/>
            <a:ext cx="9037512" cy="677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941168"/>
            <a:ext cx="8712968" cy="1800200"/>
          </a:xfrm>
          <a:blipFill>
            <a:blip r:embed="rId4" cstate="email"/>
            <a:tile tx="0" ty="0" sx="100000" sy="100000" flip="none" algn="tl"/>
          </a:blipFill>
          <a:ln w="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>
            <a:bevelT w="254000" h="254000"/>
            <a:bevelB w="254000" prst="riblet"/>
          </a:sp3d>
        </p:spPr>
        <p:txBody>
          <a:bodyPr>
            <a:normAutofit/>
          </a:bodyPr>
          <a:lstStyle/>
          <a:p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Победители спортивных соревнований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«Мама, папа, я – спортивная семья»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ДОУ</a:t>
            </a:r>
            <a:endParaRPr lang="ru-RU" sz="3200" dirty="0"/>
          </a:p>
        </p:txBody>
      </p:sp>
    </p:spTree>
  </p:cSld>
  <p:clrMapOvr>
    <a:masterClrMapping/>
  </p:clrMapOvr>
  <p:transition spd="med" advTm="19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6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76232">
            <a:off x="5512286" y="-182777"/>
            <a:ext cx="3907686" cy="292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522011">
            <a:off x="326509" y="-45937"/>
            <a:ext cx="3571843" cy="268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_0060.MOV_snapshot_02.23_[2015.12.09_18.24.37]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36331">
            <a:off x="4813966" y="3811289"/>
            <a:ext cx="4152591" cy="311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0060.MOV_snapshot_00.38_[2015.12.09_18.27.31]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33749">
            <a:off x="508318" y="3690165"/>
            <a:ext cx="4062770" cy="305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8712968" cy="2592288"/>
          </a:xfrm>
          <a:blipFill>
            <a:blip r:embed="rId7" cstate="email"/>
            <a:tile tx="0" ty="0" sx="100000" sy="100000" flip="none" algn="tl"/>
          </a:blipFill>
          <a:ln w="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>
            <a:bevelT w="254000" h="254000"/>
            <a:bevelB w="254000" prst="riblet"/>
          </a:sp3d>
        </p:spPr>
        <p:txBody>
          <a:bodyPr>
            <a:normAutofit/>
          </a:bodyPr>
          <a:lstStyle/>
          <a:p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Семейные спортивные соревнования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«Мама, папа, я – спортивная семья»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среди детских садов 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муниципального округа Северный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52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089729">
            <a:off x="-381368" y="-182194"/>
            <a:ext cx="4004404" cy="299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0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442032">
            <a:off x="5101080" y="20405"/>
            <a:ext cx="3644825" cy="273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08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53280" y="2420888"/>
            <a:ext cx="5392467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1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1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218">
            <a:off x="-458444" y="4074663"/>
            <a:ext cx="3825636" cy="286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1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73800">
            <a:off x="4769025" y="3680349"/>
            <a:ext cx="4968683" cy="299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3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55776" y="3933056"/>
            <a:ext cx="346400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14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2411760" cy="444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14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940152" y="-1"/>
            <a:ext cx="3203849" cy="379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12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1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15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483768" y="2753207"/>
            <a:ext cx="1872208" cy="410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16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3123363"/>
            <a:ext cx="2627784" cy="373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6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2555776" cy="340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16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411760" y="0"/>
            <a:ext cx="2952328" cy="299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17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92080" y="-29608"/>
            <a:ext cx="2016224" cy="397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63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00800" y="3289944"/>
            <a:ext cx="1979712" cy="356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19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2758785"/>
            <a:ext cx="3203848" cy="409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211.JPG"/>
          <p:cNvPicPr>
            <a:picLocks noChangeAspect="1"/>
          </p:cNvPicPr>
          <p:nvPr/>
        </p:nvPicPr>
        <p:blipFill>
          <a:blip r:embed="rId5" cstate="email"/>
          <a:srcRect b="-781"/>
          <a:stretch>
            <a:fillRect/>
          </a:stretch>
        </p:blipFill>
        <p:spPr>
          <a:xfrm>
            <a:off x="7236296" y="0"/>
            <a:ext cx="1907704" cy="383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21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99792" y="0"/>
            <a:ext cx="351588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87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3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38440" y="1412776"/>
            <a:ext cx="2594216" cy="525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23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139953" y="-72009"/>
            <a:ext cx="3816423" cy="334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24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87767" y="2852936"/>
            <a:ext cx="225044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24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95737" y="2775201"/>
            <a:ext cx="3816424" cy="396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81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02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57078" y="3284984"/>
            <a:ext cx="498911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69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Победители спортивных соревнований «Мама, папа, я – спортивная семья» в ДОУ</vt:lpstr>
      <vt:lpstr>Семейные спортивные соревнования «Мама, папа, я – спортивная семья» среди детских садов  муниципального округа Северный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Демонстрационная версия</cp:lastModifiedBy>
  <cp:revision>39</cp:revision>
  <dcterms:created xsi:type="dcterms:W3CDTF">2015-12-21T10:26:20Z</dcterms:created>
  <dcterms:modified xsi:type="dcterms:W3CDTF">2015-12-21T18:07:27Z</dcterms:modified>
</cp:coreProperties>
</file>