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63ED8-707D-428F-818C-82E1FEC61783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FAE11-F3E6-47D1-BDAE-F6E319E63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84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FAE11-F3E6-47D1-BDAE-F6E319E6331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26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408712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2400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Муниципальное бюджетное дошкольное учреждение общеразвивающего вида </a:t>
            </a:r>
            <a:r>
              <a:rPr lang="ru-RU" sz="24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«детский </a:t>
            </a:r>
            <a:r>
              <a:rPr lang="ru-RU" sz="2400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сад №3 </a:t>
            </a:r>
            <a:r>
              <a:rPr lang="ru-RU" sz="2400" kern="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п.Львовское</a:t>
            </a:r>
            <a:r>
              <a:rPr lang="ru-RU" sz="24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</a:t>
            </a:r>
            <a:br>
              <a:rPr lang="ru-RU" sz="24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40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/>
            </a:r>
            <a:br>
              <a:rPr lang="ru-RU" sz="40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28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ru-RU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Мультимедийная разработка по </a:t>
            </a:r>
            <a:r>
              <a:rPr lang="ru-RU" sz="2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Ознакомлению с окружающим миром </a:t>
            </a:r>
            <a:r>
              <a:rPr lang="ru-RU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в </a:t>
            </a:r>
            <a:r>
              <a:rPr lang="ru-RU" sz="2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ru-RU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младшей группе </a:t>
            </a:r>
            <a:r>
              <a:rPr lang="ru-RU" sz="2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«Знакомство со светофором»                       </a:t>
            </a:r>
            <a:r>
              <a:rPr lang="ru-RU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/>
            </a:r>
            <a:br>
              <a:rPr lang="ru-RU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/>
            </a:r>
            <a:br>
              <a:rPr lang="ru-RU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4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/>
            </a:r>
            <a:br>
              <a:rPr lang="ru-RU" sz="4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4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br>
              <a:rPr lang="ru-RU" sz="4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9552" y="5013176"/>
            <a:ext cx="7488832" cy="110452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</a:t>
            </a:r>
            <a:r>
              <a:rPr lang="ru-RU" sz="24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</a:t>
            </a:r>
            <a:r>
              <a:rPr lang="ru-RU" sz="24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Подготовила воспитатель: </a:t>
            </a:r>
            <a:r>
              <a:rPr lang="ru-RU" sz="2400" kern="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Ручьевская</a:t>
            </a:r>
            <a:r>
              <a:rPr lang="ru-RU" sz="24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</a:t>
            </a:r>
            <a:r>
              <a:rPr lang="ru-RU" sz="24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И.И  2015г</a:t>
            </a:r>
            <a:r>
              <a:rPr lang="ru-RU" sz="2400" kern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.</a:t>
            </a:r>
            <a:r>
              <a:rPr lang="ru-RU" sz="2800" kern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33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6672"/>
            <a:ext cx="5836528" cy="5832648"/>
          </a:xfrm>
        </p:spPr>
      </p:pic>
    </p:spTree>
    <p:extLst>
      <p:ext uri="{BB962C8B-B14F-4D97-AF65-F5344CB8AC3E}">
        <p14:creationId xmlns:p14="http://schemas.microsoft.com/office/powerpoint/2010/main" val="25580657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24" y="188640"/>
            <a:ext cx="8544950" cy="6408712"/>
          </a:xfrm>
        </p:spPr>
      </p:pic>
    </p:spTree>
    <p:extLst>
      <p:ext uri="{BB962C8B-B14F-4D97-AF65-F5344CB8AC3E}">
        <p14:creationId xmlns:p14="http://schemas.microsoft.com/office/powerpoint/2010/main" val="2982220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480720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ДО НОВЫХ ВСТРЕЧ!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21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B050"/>
                </a:solidFill>
              </a:rPr>
              <a:t>Цель: </a:t>
            </a:r>
            <a:r>
              <a:rPr lang="ru-RU" sz="2400" dirty="0" smtClean="0">
                <a:solidFill>
                  <a:srgbClr val="00B050"/>
                </a:solidFill>
              </a:rPr>
              <a:t>- Познакомить детей с понятием «Светофор»</a:t>
            </a:r>
            <a:r>
              <a:rPr lang="en-US" sz="2400" dirty="0" smtClean="0">
                <a:solidFill>
                  <a:srgbClr val="00B050"/>
                </a:solidFill>
              </a:rPr>
              <a:t>,</a:t>
            </a:r>
            <a:r>
              <a:rPr lang="ru-RU" sz="2400" dirty="0" smtClean="0">
                <a:solidFill>
                  <a:srgbClr val="00B050"/>
                </a:solidFill>
              </a:rPr>
              <a:t> уточнить что обозначают цвета и их последовательность(красный</a:t>
            </a:r>
            <a:r>
              <a:rPr lang="en-US" sz="2400" dirty="0" smtClean="0">
                <a:solidFill>
                  <a:srgbClr val="00B050"/>
                </a:solidFill>
              </a:rPr>
              <a:t>,</a:t>
            </a:r>
            <a:r>
              <a:rPr lang="ru-RU" sz="2400" dirty="0" smtClean="0">
                <a:solidFill>
                  <a:srgbClr val="00B050"/>
                </a:solidFill>
              </a:rPr>
              <a:t> жёлтый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ru-RU" sz="2400" dirty="0" smtClean="0">
                <a:solidFill>
                  <a:srgbClr val="00B050"/>
                </a:solidFill>
              </a:rPr>
              <a:t>зелёный).Ознакомление с различными видами транспорта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ru-RU" sz="2400" dirty="0" smtClean="0">
                <a:solidFill>
                  <a:srgbClr val="00B050"/>
                </a:solidFill>
              </a:rPr>
              <a:t>развивать мышление и речь</a:t>
            </a:r>
            <a:r>
              <a:rPr lang="en-US" sz="2400" dirty="0" smtClean="0">
                <a:solidFill>
                  <a:srgbClr val="00B050"/>
                </a:solidFill>
              </a:rPr>
              <a:t>,</a:t>
            </a:r>
            <a:r>
              <a:rPr lang="ru-RU" sz="2400" dirty="0" smtClean="0">
                <a:solidFill>
                  <a:srgbClr val="00B050"/>
                </a:solidFill>
              </a:rPr>
              <a:t> в игровой форме усвоить правила безопасности на дорог</a:t>
            </a:r>
            <a:r>
              <a:rPr lang="ru-RU" sz="2800" dirty="0" smtClean="0">
                <a:solidFill>
                  <a:srgbClr val="00B050"/>
                </a:solidFill>
              </a:rPr>
              <a:t>е.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77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60972" cy="6518023"/>
          </a:xfrm>
        </p:spPr>
      </p:pic>
    </p:spTree>
    <p:extLst>
      <p:ext uri="{BB962C8B-B14F-4D97-AF65-F5344CB8AC3E}">
        <p14:creationId xmlns:p14="http://schemas.microsoft.com/office/powerpoint/2010/main" val="317243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8498129" cy="6344456"/>
          </a:xfrm>
        </p:spPr>
      </p:pic>
    </p:spTree>
    <p:extLst>
      <p:ext uri="{BB962C8B-B14F-4D97-AF65-F5344CB8AC3E}">
        <p14:creationId xmlns:p14="http://schemas.microsoft.com/office/powerpoint/2010/main" val="6219398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230334"/>
            <a:ext cx="8712968" cy="6295010"/>
          </a:xfrm>
        </p:spPr>
      </p:pic>
    </p:spTree>
    <p:extLst>
      <p:ext uri="{BB962C8B-B14F-4D97-AF65-F5344CB8AC3E}">
        <p14:creationId xmlns:p14="http://schemas.microsoft.com/office/powerpoint/2010/main" val="182514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258"/>
            <a:ext cx="8712968" cy="6534726"/>
          </a:xfrm>
        </p:spPr>
      </p:pic>
    </p:spTree>
    <p:extLst>
      <p:ext uri="{BB962C8B-B14F-4D97-AF65-F5344CB8AC3E}">
        <p14:creationId xmlns:p14="http://schemas.microsoft.com/office/powerpoint/2010/main" val="1073214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5097"/>
            <a:ext cx="9361040" cy="7389440"/>
          </a:xfrm>
        </p:spPr>
      </p:pic>
    </p:spTree>
    <p:extLst>
      <p:ext uri="{BB962C8B-B14F-4D97-AF65-F5344CB8AC3E}">
        <p14:creationId xmlns:p14="http://schemas.microsoft.com/office/powerpoint/2010/main" val="345573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243408"/>
            <a:ext cx="7228184" cy="7228184"/>
          </a:xfrm>
        </p:spPr>
      </p:pic>
    </p:spTree>
    <p:extLst>
      <p:ext uri="{BB962C8B-B14F-4D97-AF65-F5344CB8AC3E}">
        <p14:creationId xmlns:p14="http://schemas.microsoft.com/office/powerpoint/2010/main" val="16635441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6632"/>
            <a:ext cx="6696744" cy="6696744"/>
          </a:xfrm>
        </p:spPr>
      </p:pic>
    </p:spTree>
    <p:extLst>
      <p:ext uri="{BB962C8B-B14F-4D97-AF65-F5344CB8AC3E}">
        <p14:creationId xmlns:p14="http://schemas.microsoft.com/office/powerpoint/2010/main" val="24718697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70</Words>
  <Application>Microsoft Office PowerPoint</Application>
  <PresentationFormat>Экран (4:3)</PresentationFormat>
  <Paragraphs>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бюджетное дошкольное учреждение общеразвивающего вида «детский сад №3 п.Львовское.   Мультимедийная разработка по Ознакомлению с окружающим миром в  младшей группе «Знакомство со светофором»                            </vt:lpstr>
      <vt:lpstr>Цель: - Познакомить детей с понятием «Светофор», уточнить что обозначают цвета и их последовательность(красный, жёлтый, зелёный).Ознакомление с различными видами транспорта, развивать мышление и речь, в игровой форме усвоить правила безопасности на дороге.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НОВЫХ ВСТРЕЧ!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учреждение общеразвивающего вида «Детский сад №3 п.Львовское.  Мультимедийная разработка по Ознакомлению с окружающим миром в 1 младшей группе «Знакомство со с»     </dc:title>
  <dc:creator>User</dc:creator>
  <cp:lastModifiedBy>Дом</cp:lastModifiedBy>
  <cp:revision>8</cp:revision>
  <dcterms:created xsi:type="dcterms:W3CDTF">2015-10-20T12:03:17Z</dcterms:created>
  <dcterms:modified xsi:type="dcterms:W3CDTF">2015-10-22T23:05:09Z</dcterms:modified>
</cp:coreProperties>
</file>