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9" d="100"/>
          <a:sy n="49" d="100"/>
        </p:scale>
        <p:origin x="-1434" y="-9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tileRect/>
        </a:gradFill>
        <a:effectLst/>
      </p:bgPr>
    </p:bg>
    <p:spTree>
      <p:nvGrpSpPr>
        <p:cNvPr id="1" name=""/>
        <p:cNvGrpSpPr/>
        <p:nvPr/>
      </p:nvGrpSpPr>
      <p:grpSpPr>
        <a:xfrm>
          <a:off x="0" y="0"/>
          <a:ext cx="0" cy="0"/>
          <a:chOff x="0" y="0"/>
          <a:chExt cx="0" cy="0"/>
        </a:xfrm>
      </p:grpSpPr>
      <p:sp>
        <p:nvSpPr>
          <p:cNvPr id="12" name="Прямоугольник 11"/>
          <p:cNvSpPr/>
          <p:nvPr/>
        </p:nvSpPr>
        <p:spPr>
          <a:xfrm>
            <a:off x="242646" y="443542"/>
            <a:ext cx="6372708" cy="8256917"/>
          </a:xfrm>
          <a:prstGeom prst="rect">
            <a:avLst/>
          </a:prstGeom>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pic>
        <p:nvPicPr>
          <p:cNvPr id="13" name="Рисунок 12" descr="70ed2b2bea45.png"/>
          <p:cNvPicPr>
            <a:picLocks noChangeAspect="1"/>
          </p:cNvPicPr>
          <p:nvPr/>
        </p:nvPicPr>
        <p:blipFill>
          <a:blip r:embed="rId5" cstate="print"/>
          <a:stretch>
            <a:fillRect/>
          </a:stretch>
        </p:blipFill>
        <p:spPr>
          <a:xfrm>
            <a:off x="5319210" y="7319221"/>
            <a:ext cx="1389258" cy="1824779"/>
          </a:xfrm>
          <a:prstGeom prst="rect">
            <a:avLst/>
          </a:prstGeom>
        </p:spPr>
      </p:pic>
      <p:sp>
        <p:nvSpPr>
          <p:cNvPr id="2" name="Заголовок 1"/>
          <p:cNvSpPr>
            <a:spLocks noGrp="1"/>
          </p:cNvSpPr>
          <p:nvPr>
            <p:ph type="title"/>
          </p:nvPr>
        </p:nvSpPr>
        <p:spPr>
          <a:xfrm>
            <a:off x="350658" y="731573"/>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3917E6A-A1F0-4FE8-919F-B576C58B7851}" type="datetimeFigureOut">
              <a:rPr lang="ru-RU" smtClean="0"/>
              <a:pPr/>
              <a:t>24.09.2015</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C032699-DA55-4F62-A7C1-AD41E3DCD7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500035"/>
            <a:ext cx="5829300" cy="500066"/>
          </a:xfrm>
        </p:spPr>
        <p:txBody>
          <a:bodyPr>
            <a:normAutofit/>
          </a:bodyPr>
          <a:lstStyle/>
          <a:p>
            <a:r>
              <a:rPr lang="ru-RU" sz="2000" dirty="0" smtClean="0">
                <a:solidFill>
                  <a:srgbClr val="C00000"/>
                </a:solidFill>
                <a:latin typeface="Arial Unicode MS" pitchFamily="34" charset="-128"/>
                <a:ea typeface="Arial Unicode MS" pitchFamily="34" charset="-128"/>
                <a:cs typeface="Arial Unicode MS" pitchFamily="34" charset="-128"/>
              </a:rPr>
              <a:t>Памятка для воспитателя</a:t>
            </a:r>
            <a:endParaRPr lang="ru-RU" sz="2000" dirty="0">
              <a:solidFill>
                <a:srgbClr val="C00000"/>
              </a:solidFill>
              <a:latin typeface="Arial Unicode MS" pitchFamily="34" charset="-128"/>
              <a:ea typeface="Arial Unicode MS" pitchFamily="34" charset="-128"/>
              <a:cs typeface="Arial Unicode MS" pitchFamily="34" charset="-128"/>
            </a:endParaRPr>
          </a:p>
        </p:txBody>
      </p:sp>
      <p:sp>
        <p:nvSpPr>
          <p:cNvPr id="3" name="Подзаголовок 2"/>
          <p:cNvSpPr>
            <a:spLocks noGrp="1"/>
          </p:cNvSpPr>
          <p:nvPr>
            <p:ph type="subTitle" idx="1"/>
          </p:nvPr>
        </p:nvSpPr>
        <p:spPr>
          <a:xfrm>
            <a:off x="285728" y="928662"/>
            <a:ext cx="6286544" cy="7643866"/>
          </a:xfrm>
        </p:spPr>
        <p:txBody>
          <a:bodyPr/>
          <a:lstStyle/>
          <a:p>
            <a:r>
              <a:rPr lang="ru-RU" sz="1100" dirty="0" smtClean="0"/>
              <a:t>  </a:t>
            </a:r>
            <a:r>
              <a:rPr lang="ru-RU" sz="1600" b="1" dirty="0" smtClean="0">
                <a:solidFill>
                  <a:schemeClr val="accent2">
                    <a:lumMod val="75000"/>
                  </a:schemeClr>
                </a:solidFill>
              </a:rPr>
              <a:t>    Перед физкультурным занятием воспитатель прослеживает за спортивной одеждой детей и обувью (чешками), чтобы были сняты майки и у детей ничего не находилось в руках и во рту. Воспитатель сам переодевается в спортивную форму. Перестраивает детей по росту: от самого высокого ребёнка до самого низкого. Важно, чтобы воспитатель знал свою роль в каждом виде деятельности. Он должен помочь детям лучше усвоить программное содержание. При этом его активность на занятии зависит, прежде всего, от возраста детей. Наиболее активная роль принадлежит воспитателю младшей группы. Воспитатель выполняет всё с самого начала занятия: с входом в зал, построения детей в шеренгу и до его окончания: выход из зала спокойным шагом. В средней, старшей и подготовительных к школе группах  воспитатель  помогает инструктору по физической культуре в перестроении детей, раздаче и сборе спортивного инвентаря. Во время выполнений общеразвивающих упражнений  и  в основных видах движений воспитатель следит за исходным положением и качеством движений, делает по необходимости замечания детям или поощряет тех, которые верно справились с заданием, применяя самые разнообразные приёмы. Во время подвижных игр воспитатель следит за детьми, чтобы они правильно передавали игровой образ, не нарушали установленные правила. Умения, знания и навыки, полученные детьми на физкультурных занятиях, воспитатель умело должен применять на утренней гимнастике  и в повседневной жизни детей. Ежедневные занятия с каждым ребёнком, знание его интересов, способностей дают возможность воспитателю и инструктору по физическому воспитанию осуществлять физическое развитие всех детей. Инструктор по физической культуре консультирует воспитателей, даёт необходимые советы, оказывает помощь.</a:t>
            </a:r>
          </a:p>
          <a:p>
            <a:endParaRPr lang="ru-RU" sz="1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резентация6">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Презентация6</Template>
  <TotalTime>39</TotalTime>
  <Words>3</Words>
  <Application>Microsoft Office PowerPoint</Application>
  <PresentationFormat>Экран (4:3)</PresentationFormat>
  <Paragraphs>2</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Презентация6</vt:lpstr>
      <vt:lpstr>Памятка для воспитателя</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Памятка для воспитателя</dc:title>
  <dc:creator>Admin</dc:creator>
  <cp:lastModifiedBy>Admin</cp:lastModifiedBy>
  <cp:revision>4</cp:revision>
  <dcterms:created xsi:type="dcterms:W3CDTF">2015-09-24T01:48:45Z</dcterms:created>
  <dcterms:modified xsi:type="dcterms:W3CDTF">2015-09-24T02:28:03Z</dcterms:modified>
</cp:coreProperties>
</file>