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7" r:id="rId4"/>
    <p:sldId id="258" r:id="rId5"/>
    <p:sldId id="259" r:id="rId6"/>
    <p:sldId id="261" r:id="rId7"/>
    <p:sldId id="269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5" d="100"/>
          <a:sy n="75" d="100"/>
        </p:scale>
        <p:origin x="-147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1475656"/>
            <a:ext cx="3851684" cy="15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08720" y="3059832"/>
            <a:ext cx="4392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1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Героев Советского Союза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г. Менделеевска и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Менделеевского района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7666672"/>
            <a:ext cx="34290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Гайнетдинова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З.З., воспитатель высшей категории МБДОУ №8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Сандугачым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08720" y="683568"/>
            <a:ext cx="56612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Никто не забыт и ничто не забыто,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На все поколенья и все времена.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Сединами живших и кровью убитых,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Оплачена страшная эта война.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Нет радости большей, чем радость Победы,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Но горечь утрат отзывается в нас.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И пусть не стыдятся почтенные деды,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Безудержных слёз, что струятся из глаз…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И если б их видели те, кто погибли,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Сказали: «Не плачьте, а будьте верны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Мечтам нашим светлым. Тому, что достигли.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И стойкими будьте. Такими, как мы.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Мы этой Победой себя утверждали.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Свободу несли человечеству мы.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А верой в Победу, которую ждали,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Ещё до сих пор поражается мир»…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Никто не забыт и ничто не забыто.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Хоть радость Победы до боли грустна.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А мы поклоняемся праху убитых,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Когда к нам в Россию приходит весна</a:t>
            </a:r>
            <a:r>
              <a:rPr lang="ru-RU" sz="1600" b="1" i="1" dirty="0" smtClean="0"/>
              <a:t>.</a:t>
            </a:r>
          </a:p>
          <a:p>
            <a:endParaRPr lang="ru-RU" sz="1600" b="1" i="1" dirty="0"/>
          </a:p>
          <a:p>
            <a:pPr algn="r"/>
            <a:r>
              <a:rPr lang="ru-RU" sz="1600" b="1" i="1" dirty="0" smtClean="0"/>
              <a:t>Ольга </a:t>
            </a:r>
            <a:r>
              <a:rPr lang="ru-RU" sz="1600" b="1" i="1" dirty="0" err="1" smtClean="0"/>
              <a:t>Берггольц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512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DSC0080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76872" y="251520"/>
            <a:ext cx="2701636" cy="4293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08720" y="4499992"/>
            <a:ext cx="56886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Белоусов Василий Игнатьевич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(1919-1981)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Лейтенант, пулеметчик.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в 1919 году в поселке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Бондюжский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(ныне г.Менделеевск) Татарской АССР. Служил в рядах Советской Армии с 1939 по 1948 год.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Две недели под непрерывным огнем и бомбежкой паром, которым он командовал, курсировал между берегами Днепра.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Белоусовский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«корабль» стал настоящей легендой: он переправил на захваченный врагами берег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тысячи солдат, 15 орудий, 1575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ящиков боеприпасов!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отличное выполнение заданий командования и проявленный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этом героизм и отвагу указом Президиума Верховного Совета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СССР от 10 января 1944 года Белоусову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Василию Игнатьевичу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присвоено звание Героя Советского Союза. Умер в марте 1981 года. Похоронен в г. Менделеевске.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52736" y="4427984"/>
            <a:ext cx="56166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Бурмистров Вилен Иванович </a:t>
            </a:r>
            <a:endParaRPr lang="en-US" sz="1600" b="1" dirty="0" smtClean="0"/>
          </a:p>
          <a:p>
            <a:pPr algn="just"/>
            <a:r>
              <a:rPr lang="ru-RU" sz="1600" b="1" dirty="0" smtClean="0"/>
              <a:t>(1925-1943)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Командир отделения гвардии мотострелковой бригады, старшина.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Родился в 1925 году в рабочем поселке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Бондюжский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(ныне                        г. Менделеевск) Татарской АССР, в семье рабочего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отделения. Вилен Бурмистров ушел на фронт, едва ему исполнилось восемнадцать лет. Он штурмовал «Днепровский вал» - бетонные укрепления. Но отделение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Бурмистрова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прорвалось и заняло стратегическую позицию — высоту 209,7, с которой вся местность была как на ладони. Гитлеровцы одиннадцать раз пытались вернуть высоту. Но Вилен и всего лишь четыре солдата удержали позицию. Они отстреливались из немецкого оружия - собственные боеприпасы иссякли. До прихода подкрепления оставалось совсем немного, когда снайперская пуля сразила Вилена.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Гвардии старшина, командир 24 сентября 1943 года погиб. Президиума Верховного Совета СССР от 10 января 1944 года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Бурмистрову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Вилену Ивановичу посмертно присвоено звание Героя Советского Союза. В честь героя, одна из центральных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улиц  Менделеевска названа его фамилией.</a:t>
            </a:r>
          </a:p>
          <a:p>
            <a:endParaRPr lang="ru-RU" dirty="0"/>
          </a:p>
        </p:txBody>
      </p:sp>
      <p:pic>
        <p:nvPicPr>
          <p:cNvPr id="7" name="Picture 5" descr="DSC0080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76872" y="179512"/>
            <a:ext cx="2618509" cy="412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528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80728" y="4572000"/>
            <a:ext cx="5616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Пискунов Василий Григорьевич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(1919-1994)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Родился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1919 году в селе Тихие Горы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Елабужского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 Татарской АССР.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Великой Отечественной войне с 1942 года. Участвовал в штурмовых налетах при взятии г. Мелитополя. Когда летчика Василия Пискунова представили к званию Героя Советского Союза, описание его подвигов едва уместилось на пяти машинописных листах. Только за один день группа из шести Ил-2 во главе с Пискуновым произвела 150 атак! Уничтожили 12 самоходок, 10 минометов, четыре склада с боеприпасами, две батареи и около 250 солдат и офицеров противника. Личный рекорд Пискунова — 27 самолетов,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сбитых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воздухе.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сколько было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подбито на аэродромах,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просто не помнил.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Президиума Верховного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СССР от 13 апреля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1944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Пискунову Василию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Григорьевичу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присвоено звание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Советского Союза.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SC008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76872" y="395536"/>
            <a:ext cx="2597727" cy="417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80728" y="4427984"/>
            <a:ext cx="56166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Сафронов Петр Сергеевич </a:t>
            </a:r>
            <a:endParaRPr lang="en-US" sz="1600" b="1" dirty="0" smtClean="0"/>
          </a:p>
          <a:p>
            <a:pPr algn="just"/>
            <a:r>
              <a:rPr lang="ru-RU" sz="1600" b="1" dirty="0" smtClean="0"/>
              <a:t>(1925-1995</a:t>
            </a:r>
            <a:r>
              <a:rPr lang="ru-RU" sz="1400" b="1" dirty="0" smtClean="0"/>
              <a:t>)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Гвардии ефрейтор, стрелок стрелкового полка.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1925 году в деревне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Моркваши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Елабужского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 Татарской АССР.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фронте с января 1943 года. Гвардии ефрейтор, стрелок Днепропетровской роты 234-го гвардейского Черноморского стрелкового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полка.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Сафронов оказался в штурмовой группе, которая в сентябре 1943 года форсировала Днепр первой. Девять десантников заняли пятачок на берегу реки и уничтожили более 150 фашистов. После гибели командира раненый Сафронов принял командование на себя и сумел удержать плацдарм до прибытия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подкрепления.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Президиума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Верховного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СССР от 15 января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1944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Сафронову Петру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Сергеевичу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присвоено звание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Советского Союза.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SC0081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48880" y="179512"/>
            <a:ext cx="2809702" cy="4227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14500" y="424883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Администратор\Desktop\-6-CgK0udY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0"/>
            <a:ext cx="5733256" cy="745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ТрансТехСервис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28</cp:revision>
  <dcterms:created xsi:type="dcterms:W3CDTF">2015-03-28T14:13:26Z</dcterms:created>
  <dcterms:modified xsi:type="dcterms:W3CDTF">2016-01-03T15:55:20Z</dcterms:modified>
</cp:coreProperties>
</file>