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2" r:id="rId4"/>
    <p:sldId id="263" r:id="rId5"/>
    <p:sldId id="264" r:id="rId6"/>
    <p:sldId id="260" r:id="rId7"/>
    <p:sldId id="269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4F5D-6898-4A9E-A4DF-96D322DB463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F037-02D1-4DD6-802E-74E360ABC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1475656"/>
            <a:ext cx="3851684" cy="15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08720" y="3059832"/>
            <a:ext cx="4392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2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память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Героев Советского Союза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г. Менделеевска и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Менделеевского района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7943671"/>
            <a:ext cx="3429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Гайнетдинова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З.З., воспитатель высшей категории МБДОУ №8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Сандугачым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08720" y="683568"/>
            <a:ext cx="56612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Никто не забыт и ничто не забыто,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На все поколенья и все времена.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Сединами живших и кровью убитых,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Оплачена страшная эта война.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Нет радости большей, чем радость Победы,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Но горечь утрат отзывается в нас.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И пусть не стыдятся почтенные деды,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Безудержных слёз, что струятся из глаз…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И если б их видели те, кто погибли,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Сказали: «Не плачьте, а будьте верны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Мечтам нашим светлым. Тому, что достигли.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И стойкими будьте. Такими, как мы.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Мы этой Победой себя утверждали.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Свободу несли человечеству мы.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А верой в Победу, которую ждали,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Ещё до сих пор поражается мир»…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Никто не забыт и ничто не забыто.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Хоть радость Победы до боли грустна.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А мы поклоняемся праху убитых,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Когда к нам в Россию приходит весна</a:t>
            </a:r>
            <a:r>
              <a:rPr lang="ru-RU" sz="1600" b="1" i="1" dirty="0" smtClean="0"/>
              <a:t>.</a:t>
            </a:r>
          </a:p>
          <a:p>
            <a:endParaRPr lang="ru-RU" sz="1600" b="1" i="1" dirty="0"/>
          </a:p>
          <a:p>
            <a:pPr algn="r"/>
            <a:r>
              <a:rPr lang="ru-RU" sz="1600" b="1" i="1" dirty="0" smtClean="0"/>
              <a:t>Ольга </a:t>
            </a:r>
            <a:r>
              <a:rPr lang="ru-RU" sz="1600" b="1" i="1" dirty="0" err="1" smtClean="0"/>
              <a:t>Берггольц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52736" y="4716016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Фролов Павел Григорьевич </a:t>
            </a:r>
            <a:endParaRPr lang="en-US" sz="1600" b="1" dirty="0" smtClean="0"/>
          </a:p>
          <a:p>
            <a:pPr algn="just"/>
            <a:r>
              <a:rPr lang="ru-RU" sz="1600" b="1" dirty="0" smtClean="0"/>
              <a:t>(1909-1991)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Родился в 1909 году в Казани, в семье рабочего. В апреле 1942 года добровольцем пошёл на фронт. Участвовал в боях под Сталинградом. В тяжёлых боях в конце июля 1943 года был ранен. В октябре 1943 года награждён медалью «За отвагу».В августе 1944 года Фролов, став командиром артиллерийского дивизиона, форсировал Вислу, 19 января перешёл границу Германии и участвовал в форсировании реки Одер.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проявленный героизм во время выполнения операции, Фролов удостоен звания Героя Советского Союза, с вручение ордена Ленина и медали «Золотая Звезда». После демобилизации в 1945 году Павел Григорьевич вернулся в Бондюгу, многие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 возглавлял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штат Гражданской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обороны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химического завода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Л.Я. Карпова. 14 сентября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года, на 82 - м году жизни,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Фролов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скончался. 15.09.1991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Менделеевцы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 всеми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почестями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проводили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последний путь ГСС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SC008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323528"/>
            <a:ext cx="2880320" cy="42839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80728" y="4427984"/>
            <a:ext cx="56166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Суднишников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Михаил Владимирович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(1919-1985)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Командир стрелкового батальона, майор.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1919 году в поселке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Бондюжский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(ныне г. Менделеевск)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Елабужского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ТАССР.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боях с немецко-фашистскими захватчиками участвовал с 1941 года на Западном, Центральном, Калининском, Первом Белорусском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фронтах.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Артиллеристский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батальон, которым командовал Михаил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Суднишников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славился своими дерзкими операциями. Летом 1944 года батальон за ночь окружил позиции противника, а наутро открыл по ним ураганный огонь.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атальон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Суднишникова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том бою 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потерял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 одного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Президиума Верховного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СССР от 31 мая 1945 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Суднишникову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Михаилу Владимировичу было присвоено звание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Героя Советского Союза.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SC008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179512"/>
            <a:ext cx="2952328" cy="42839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80728" y="4716016"/>
            <a:ext cx="56886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      </a:t>
            </a:r>
            <a:r>
              <a:rPr lang="ru-RU" sz="1600" b="1" dirty="0" smtClean="0"/>
              <a:t>Фомин Михаил Сергеевич </a:t>
            </a:r>
            <a:endParaRPr lang="en-US" sz="1600" b="1" dirty="0" smtClean="0"/>
          </a:p>
          <a:p>
            <a:pPr algn="just"/>
            <a:r>
              <a:rPr lang="ru-RU" sz="1600" b="1" dirty="0" smtClean="0"/>
              <a:t>(1923-1943</a:t>
            </a:r>
            <a:r>
              <a:rPr lang="ru-RU" sz="1200" b="1" dirty="0" smtClean="0"/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Сержант, наводчик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орудия.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1923 году в рабочем поселке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Бондюжный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(ныне Менделеевск) Татарской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АССР. 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июля 1943 года в районе станции Поныри Курской области в неравном бою с немецкими оккупантами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Фомин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проявил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героизм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отвагу. Презирая смерть, он вступил в поединок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силами противника, отразил до двенадцати атак пехоты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при этом прямой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наводкой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уничтожил пять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танков, два тяжелых,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орудие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ПТО, два пулемета,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солдат.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Верховного Совета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7 августа 1943 года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Фомину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Михаилу Сергеевичу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посмертно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присвоено звание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Героя Советского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Союза.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честь героя, одна 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центральных улиц Менделеевска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названа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фамилией</a:t>
            </a:r>
            <a:r>
              <a:rPr lang="ru-RU" sz="1400" dirty="0"/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SC00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72" y="251520"/>
            <a:ext cx="3024336" cy="4525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52736" y="4788024"/>
            <a:ext cx="53285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Габдрахманов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Кутдус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Габдрахманович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(1908-1944)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Старший лейтенант, командир роты 175-го гвардейского стрелкового полка 58-й гвардейской стрелковой дивизии. Родился в 1908 году в поселке Бондюг          (ныне – г. Менделеевск, Татарстан). Член ВКП (б).Он совершил  подвиг, закрыл своим телом амбразуру немецкого дзота. Погиб 8-го февраля 1944 года в селе 2-я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Милюковка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Петровского района Кировоградской области.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неизвестной причине государственными наградами не отмечен.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SC00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323528"/>
            <a:ext cx="2952328" cy="43204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500" y="424883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14500" y="424883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Администратор\Desktop\-6-CgK0udY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0"/>
            <a:ext cx="5733256" cy="745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137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ТрансТехСервис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24</cp:revision>
  <dcterms:created xsi:type="dcterms:W3CDTF">2015-03-28T14:13:26Z</dcterms:created>
  <dcterms:modified xsi:type="dcterms:W3CDTF">2016-01-03T16:00:48Z</dcterms:modified>
</cp:coreProperties>
</file>