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8C50-34F1-4EAF-A9FA-99AB7D0174C0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E0DDD-1BD0-4A27-B208-8811693470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8C50-34F1-4EAF-A9FA-99AB7D0174C0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E0DDD-1BD0-4A27-B208-8811693470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8C50-34F1-4EAF-A9FA-99AB7D0174C0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E0DDD-1BD0-4A27-B208-8811693470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8C50-34F1-4EAF-A9FA-99AB7D0174C0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E0DDD-1BD0-4A27-B208-8811693470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8C50-34F1-4EAF-A9FA-99AB7D0174C0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E0DDD-1BD0-4A27-B208-8811693470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8C50-34F1-4EAF-A9FA-99AB7D0174C0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E0DDD-1BD0-4A27-B208-8811693470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8C50-34F1-4EAF-A9FA-99AB7D0174C0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E0DDD-1BD0-4A27-B208-8811693470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8C50-34F1-4EAF-A9FA-99AB7D0174C0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E0DDD-1BD0-4A27-B208-8811693470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8C50-34F1-4EAF-A9FA-99AB7D0174C0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E0DDD-1BD0-4A27-B208-8811693470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8C50-34F1-4EAF-A9FA-99AB7D0174C0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E0DDD-1BD0-4A27-B208-8811693470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8C50-34F1-4EAF-A9FA-99AB7D0174C0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E0DDD-1BD0-4A27-B208-8811693470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D8C50-34F1-4EAF-A9FA-99AB7D0174C0}" type="datetimeFigureOut">
              <a:rPr lang="ru-RU" smtClean="0"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E0DDD-1BD0-4A27-B208-88116934704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Птицы 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D:\Мои документы\Мои рисунки\животные\Снегирь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357298"/>
            <a:ext cx="2941114" cy="2118521"/>
          </a:xfrm>
          <a:prstGeom prst="rect">
            <a:avLst/>
          </a:prstGeom>
          <a:noFill/>
        </p:spPr>
      </p:pic>
      <p:pic>
        <p:nvPicPr>
          <p:cNvPr id="1027" name="Picture 3" descr="D:\Мои документы\Мои рисунки\животные\лебедь.jpg"/>
          <p:cNvPicPr>
            <a:picLocks noChangeAspect="1" noChangeArrowheads="1"/>
          </p:cNvPicPr>
          <p:nvPr/>
        </p:nvPicPr>
        <p:blipFill>
          <a:blip r:embed="rId3" cstate="print"/>
          <a:srcRect l="8750" t="5000" b="6250"/>
          <a:stretch>
            <a:fillRect/>
          </a:stretch>
        </p:blipFill>
        <p:spPr bwMode="auto">
          <a:xfrm>
            <a:off x="5357818" y="1285860"/>
            <a:ext cx="2938003" cy="2143140"/>
          </a:xfrm>
          <a:prstGeom prst="rect">
            <a:avLst/>
          </a:prstGeom>
          <a:noFill/>
        </p:spPr>
      </p:pic>
      <p:pic>
        <p:nvPicPr>
          <p:cNvPr id="1028" name="Picture 4" descr="D:\Мои документы\Мои рисунки\животные\синиц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3714752"/>
            <a:ext cx="1813522" cy="2714628"/>
          </a:xfrm>
          <a:prstGeom prst="rect">
            <a:avLst/>
          </a:prstGeom>
          <a:noFill/>
        </p:spPr>
      </p:pic>
      <p:pic>
        <p:nvPicPr>
          <p:cNvPr id="1029" name="Picture 5" descr="D:\Мои документы\Мои рисунки\животные\ласточка.web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2197" y="3857628"/>
            <a:ext cx="2997617" cy="1857388"/>
          </a:xfrm>
          <a:prstGeom prst="rect">
            <a:avLst/>
          </a:prstGeom>
          <a:noFill/>
        </p:spPr>
      </p:pic>
      <p:pic>
        <p:nvPicPr>
          <p:cNvPr id="1030" name="Picture 6" descr="D:\Мои документы\Мои рисунки\животные\кукушка.webp"/>
          <p:cNvPicPr>
            <a:picLocks noChangeAspect="1" noChangeArrowheads="1"/>
          </p:cNvPicPr>
          <p:nvPr/>
        </p:nvPicPr>
        <p:blipFill>
          <a:blip r:embed="rId6" cstate="print"/>
          <a:srcRect l="10156" r="21875" b="3125"/>
          <a:stretch>
            <a:fillRect/>
          </a:stretch>
        </p:blipFill>
        <p:spPr bwMode="auto">
          <a:xfrm>
            <a:off x="6072198" y="3786190"/>
            <a:ext cx="2539515" cy="271464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Перелётные птицы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3" descr="D:\Мои документы\Мои рисунки\животные\лебедь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8750" t="5000" b="6250"/>
          <a:stretch>
            <a:fillRect/>
          </a:stretch>
        </p:blipFill>
        <p:spPr bwMode="auto">
          <a:xfrm>
            <a:off x="357158" y="1428736"/>
            <a:ext cx="3388491" cy="2471742"/>
          </a:xfrm>
          <a:prstGeom prst="rect">
            <a:avLst/>
          </a:prstGeom>
          <a:noFill/>
        </p:spPr>
      </p:pic>
      <p:pic>
        <p:nvPicPr>
          <p:cNvPr id="5" name="Picture 5" descr="D:\Мои документы\Мои рисунки\животные\ласточка.web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4286256"/>
            <a:ext cx="2997617" cy="1857388"/>
          </a:xfrm>
          <a:prstGeom prst="rect">
            <a:avLst/>
          </a:prstGeom>
          <a:noFill/>
        </p:spPr>
      </p:pic>
      <p:pic>
        <p:nvPicPr>
          <p:cNvPr id="6" name="Picture 6" descr="D:\Мои документы\Мои рисунки\животные\кукушка.webp"/>
          <p:cNvPicPr>
            <a:picLocks noChangeAspect="1" noChangeArrowheads="1"/>
          </p:cNvPicPr>
          <p:nvPr/>
        </p:nvPicPr>
        <p:blipFill>
          <a:blip r:embed="rId4" cstate="print"/>
          <a:srcRect l="10156" r="21875" b="3125"/>
          <a:stretch>
            <a:fillRect/>
          </a:stretch>
        </p:blipFill>
        <p:spPr bwMode="auto">
          <a:xfrm>
            <a:off x="5572132" y="1428736"/>
            <a:ext cx="2539515" cy="271464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Зимующие птицы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D:\Мои документы\Мои рисунки\животные\Снегир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357298"/>
            <a:ext cx="2941114" cy="2118521"/>
          </a:xfrm>
          <a:prstGeom prst="rect">
            <a:avLst/>
          </a:prstGeom>
          <a:noFill/>
        </p:spPr>
      </p:pic>
      <p:pic>
        <p:nvPicPr>
          <p:cNvPr id="5" name="Picture 4" descr="D:\Мои документы\Мои рисунки\животные\синиц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1928801"/>
            <a:ext cx="2000264" cy="2994159"/>
          </a:xfrm>
          <a:prstGeom prst="rect">
            <a:avLst/>
          </a:prstGeom>
          <a:noFill/>
        </p:spPr>
      </p:pic>
      <p:pic>
        <p:nvPicPr>
          <p:cNvPr id="6" name="Рисунок 2" descr="дятел желтобрюхий.bmp"/>
          <p:cNvPicPr>
            <a:picLocks noChangeAspect="1"/>
          </p:cNvPicPr>
          <p:nvPr/>
        </p:nvPicPr>
        <p:blipFill>
          <a:blip r:embed="rId4" cstate="print"/>
          <a:srcRect r="17079"/>
          <a:stretch>
            <a:fillRect/>
          </a:stretch>
        </p:blipFill>
        <p:spPr bwMode="auto">
          <a:xfrm>
            <a:off x="6643702" y="3429000"/>
            <a:ext cx="1943189" cy="3182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D:\Мои документы\Мои рисунки\животные\поползень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24" y="3786190"/>
            <a:ext cx="2786082" cy="278608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Кроссворд «Зимующие птицы»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28" y="2357430"/>
          <a:ext cx="7715270" cy="24288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2939"/>
                <a:gridCol w="642939"/>
                <a:gridCol w="642939"/>
                <a:gridCol w="642939"/>
                <a:gridCol w="642939"/>
                <a:gridCol w="642939"/>
                <a:gridCol w="642939"/>
                <a:gridCol w="642939"/>
                <a:gridCol w="642939"/>
                <a:gridCol w="1285880"/>
                <a:gridCol w="642939"/>
              </a:tblGrid>
              <a:tr h="485778">
                <a:tc rowSpan="4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1.</a:t>
                      </a:r>
                      <a:r>
                        <a:rPr lang="ru-RU" sz="2000" b="1" dirty="0" smtClean="0"/>
                        <a:t> 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485778">
                <a:tc vMerge="1"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</a:t>
                      </a:r>
                      <a:r>
                        <a:rPr lang="ru-RU" sz="2000" b="1" dirty="0" smtClean="0"/>
                        <a:t>.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  <a:tr h="485778">
                <a:tc vMerge="1"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3. 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  <a:tr h="485778">
                <a:tc vMerge="1"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4. 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  <a:tr h="48577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5. 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Кроссворд «Зимующие птицы»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28" y="2357430"/>
          <a:ext cx="7715270" cy="24288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2939"/>
                <a:gridCol w="642939"/>
                <a:gridCol w="642939"/>
                <a:gridCol w="642939"/>
                <a:gridCol w="642939"/>
                <a:gridCol w="642939"/>
                <a:gridCol w="642939"/>
                <a:gridCol w="642939"/>
                <a:gridCol w="642939"/>
                <a:gridCol w="1285880"/>
                <a:gridCol w="642939"/>
              </a:tblGrid>
              <a:tr h="485778">
                <a:tc rowSpan="4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1.</a:t>
                      </a:r>
                      <a:r>
                        <a:rPr lang="ru-RU" sz="2000" b="1" dirty="0" smtClean="0"/>
                        <a:t>  </a:t>
                      </a:r>
                      <a:r>
                        <a:rPr lang="ru-RU" sz="2400" b="1" dirty="0" smtClean="0"/>
                        <a:t>С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485778">
                <a:tc vMerge="1"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</a:t>
                      </a:r>
                      <a:r>
                        <a:rPr lang="ru-RU" sz="2000" b="1" dirty="0" smtClean="0"/>
                        <a:t>.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  <a:tr h="485778">
                <a:tc vMerge="1"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3. 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  <a:tr h="485778">
                <a:tc vMerge="1"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4. 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  <a:tr h="48577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5. 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Кроссворд «Зимующие птицы»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28" y="2357430"/>
          <a:ext cx="7715270" cy="24288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2939"/>
                <a:gridCol w="642939"/>
                <a:gridCol w="642939"/>
                <a:gridCol w="642939"/>
                <a:gridCol w="642939"/>
                <a:gridCol w="642939"/>
                <a:gridCol w="642939"/>
                <a:gridCol w="642939"/>
                <a:gridCol w="642939"/>
                <a:gridCol w="1285880"/>
                <a:gridCol w="642939"/>
              </a:tblGrid>
              <a:tr h="485778">
                <a:tc rowSpan="4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1.</a:t>
                      </a:r>
                      <a:r>
                        <a:rPr lang="ru-RU" sz="2000" b="1" dirty="0" smtClean="0"/>
                        <a:t>  </a:t>
                      </a:r>
                      <a:r>
                        <a:rPr lang="ru-RU" sz="2400" b="1" dirty="0" smtClean="0"/>
                        <a:t>С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485778">
                <a:tc vMerge="1"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</a:t>
                      </a:r>
                      <a:r>
                        <a:rPr lang="ru-RU" sz="2000" b="1" dirty="0" smtClean="0"/>
                        <a:t>. </a:t>
                      </a:r>
                      <a:r>
                        <a:rPr lang="ru-RU" sz="2400" b="1" dirty="0" smtClean="0"/>
                        <a:t>Д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Т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Е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Л</a:t>
                      </a:r>
                      <a:endParaRPr lang="ru-RU" sz="2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  <a:tr h="485778">
                <a:tc vMerge="1"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3. 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  <a:tr h="485778">
                <a:tc vMerge="1"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4. 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  <a:tr h="48577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5. 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Кроссворд «Зимующие птицы»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28" y="2357430"/>
          <a:ext cx="7715270" cy="24288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2939"/>
                <a:gridCol w="642939"/>
                <a:gridCol w="642939"/>
                <a:gridCol w="642939"/>
                <a:gridCol w="642939"/>
                <a:gridCol w="642939"/>
                <a:gridCol w="642939"/>
                <a:gridCol w="642939"/>
                <a:gridCol w="642939"/>
                <a:gridCol w="1285880"/>
                <a:gridCol w="642939"/>
              </a:tblGrid>
              <a:tr h="485778">
                <a:tc rowSpan="4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1.</a:t>
                      </a:r>
                      <a:r>
                        <a:rPr lang="ru-RU" sz="2000" b="1" dirty="0" smtClean="0"/>
                        <a:t>  </a:t>
                      </a:r>
                      <a:r>
                        <a:rPr lang="ru-RU" sz="2400" b="1" dirty="0" smtClean="0"/>
                        <a:t>С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485778">
                <a:tc vMerge="1"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</a:t>
                      </a:r>
                      <a:r>
                        <a:rPr lang="ru-RU" sz="2000" b="1" dirty="0" smtClean="0"/>
                        <a:t>. </a:t>
                      </a:r>
                      <a:r>
                        <a:rPr lang="ru-RU" sz="2400" b="1" dirty="0" smtClean="0"/>
                        <a:t>Д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Т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Е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Л</a:t>
                      </a:r>
                      <a:endParaRPr lang="ru-RU" sz="2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  <a:tr h="485778">
                <a:tc vMerge="1"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3. </a:t>
                      </a:r>
                      <a:r>
                        <a:rPr lang="ru-RU" sz="2400" b="1" dirty="0" smtClean="0"/>
                        <a:t>С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Е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Г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Ь</a:t>
                      </a:r>
                      <a:endParaRPr lang="ru-RU" sz="2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  <a:tr h="485778">
                <a:tc vMerge="1"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4. 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  <a:tr h="48577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5. 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Кроссворд «Зимующие птицы»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28" y="2357430"/>
          <a:ext cx="7715270" cy="24288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2939"/>
                <a:gridCol w="642939"/>
                <a:gridCol w="642939"/>
                <a:gridCol w="642939"/>
                <a:gridCol w="642939"/>
                <a:gridCol w="642939"/>
                <a:gridCol w="642939"/>
                <a:gridCol w="642939"/>
                <a:gridCol w="642939"/>
                <a:gridCol w="1285880"/>
                <a:gridCol w="642939"/>
              </a:tblGrid>
              <a:tr h="485778">
                <a:tc rowSpan="4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1.</a:t>
                      </a:r>
                      <a:r>
                        <a:rPr lang="ru-RU" sz="2000" b="1" dirty="0" smtClean="0"/>
                        <a:t>  </a:t>
                      </a:r>
                      <a:r>
                        <a:rPr lang="ru-RU" sz="2400" b="1" dirty="0" smtClean="0"/>
                        <a:t>С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485778">
                <a:tc vMerge="1"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</a:t>
                      </a:r>
                      <a:r>
                        <a:rPr lang="ru-RU" sz="2000" b="1" dirty="0" smtClean="0"/>
                        <a:t>. </a:t>
                      </a:r>
                      <a:r>
                        <a:rPr lang="ru-RU" sz="2400" b="1" dirty="0" smtClean="0"/>
                        <a:t>Д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Т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Е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Л</a:t>
                      </a:r>
                      <a:endParaRPr lang="ru-RU" sz="2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  <a:tr h="485778">
                <a:tc vMerge="1"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3. </a:t>
                      </a:r>
                      <a:r>
                        <a:rPr lang="ru-RU" sz="2400" b="1" dirty="0" smtClean="0"/>
                        <a:t>С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Е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Г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Ь</a:t>
                      </a:r>
                      <a:endParaRPr lang="ru-RU" sz="2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  <a:tr h="485778">
                <a:tc vMerge="1"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4. </a:t>
                      </a:r>
                      <a:r>
                        <a:rPr lang="ru-RU" sz="2400" b="1" dirty="0" smtClean="0"/>
                        <a:t>С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Ц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А</a:t>
                      </a:r>
                      <a:endParaRPr lang="ru-RU" sz="24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  <a:tr h="48577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5. 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Кроссворд «Зимующие птицы»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28" y="2357430"/>
          <a:ext cx="7715270" cy="24288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2939"/>
                <a:gridCol w="642939"/>
                <a:gridCol w="642939"/>
                <a:gridCol w="642939"/>
                <a:gridCol w="642939"/>
                <a:gridCol w="642939"/>
                <a:gridCol w="642939"/>
                <a:gridCol w="642939"/>
                <a:gridCol w="642939"/>
                <a:gridCol w="1285880"/>
                <a:gridCol w="642939"/>
              </a:tblGrid>
              <a:tr h="485778">
                <a:tc rowSpan="4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1.</a:t>
                      </a:r>
                      <a:r>
                        <a:rPr lang="ru-RU" sz="2000" b="1" dirty="0" smtClean="0"/>
                        <a:t>  </a:t>
                      </a:r>
                      <a:r>
                        <a:rPr lang="ru-RU" sz="2400" b="1" dirty="0" smtClean="0"/>
                        <a:t>С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485778">
                <a:tc vMerge="1"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2</a:t>
                      </a:r>
                      <a:r>
                        <a:rPr lang="ru-RU" sz="2000" b="1" dirty="0" smtClean="0"/>
                        <a:t>. </a:t>
                      </a:r>
                      <a:r>
                        <a:rPr lang="ru-RU" sz="2400" b="1" dirty="0" smtClean="0"/>
                        <a:t>Д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Т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Е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Л</a:t>
                      </a:r>
                      <a:endParaRPr lang="ru-RU" sz="2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  <a:tr h="485778">
                <a:tc vMerge="1"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3. </a:t>
                      </a:r>
                      <a:r>
                        <a:rPr lang="ru-RU" sz="2400" b="1" dirty="0" smtClean="0"/>
                        <a:t>С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Е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Г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Ь</a:t>
                      </a:r>
                      <a:endParaRPr lang="ru-RU" sz="2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  <a:tr h="485778">
                <a:tc vMerge="1"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4. </a:t>
                      </a:r>
                      <a:r>
                        <a:rPr lang="ru-RU" sz="2400" b="1" dirty="0" smtClean="0"/>
                        <a:t>С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Ц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А</a:t>
                      </a:r>
                      <a:endParaRPr lang="ru-RU" sz="24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  <a:tr h="48577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5. </a:t>
                      </a:r>
                      <a:r>
                        <a:rPr lang="ru-RU" sz="2400" b="1" dirty="0" smtClean="0"/>
                        <a:t>К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Л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Ё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С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Т</a:t>
                      </a:r>
                      <a:endParaRPr lang="ru-RU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173</Words>
  <Application>Microsoft Office PowerPoint</Application>
  <PresentationFormat>Экран (4:3)</PresentationFormat>
  <Paragraphs>102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Птицы </vt:lpstr>
      <vt:lpstr>Перелётные птицы</vt:lpstr>
      <vt:lpstr>Зимующие птицы</vt:lpstr>
      <vt:lpstr>Кроссворд «Зимующие птицы»</vt:lpstr>
      <vt:lpstr>Кроссворд «Зимующие птицы»</vt:lpstr>
      <vt:lpstr>Кроссворд «Зимующие птицы»</vt:lpstr>
      <vt:lpstr>Кроссворд «Зимующие птицы»</vt:lpstr>
      <vt:lpstr>Кроссворд «Зимующие птицы»</vt:lpstr>
      <vt:lpstr>Кроссворд «Зимующие птицы»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Птицы </dc:title>
  <dc:creator>WIN7XP</dc:creator>
  <cp:lastModifiedBy>WIN7XP</cp:lastModifiedBy>
  <cp:revision>5</cp:revision>
  <dcterms:created xsi:type="dcterms:W3CDTF">2013-01-24T09:16:41Z</dcterms:created>
  <dcterms:modified xsi:type="dcterms:W3CDTF">2013-01-24T09:46:05Z</dcterms:modified>
</cp:coreProperties>
</file>