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462A-F67A-4DCD-9DEF-C17C4D37DDF6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0D37-F8B4-451C-BF00-E573FF61E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5929354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Зона лесов</a:t>
            </a:r>
            <a:endParaRPr lang="ru-RU" sz="5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6143668" cy="4071966"/>
          </a:xfrm>
        </p:spPr>
        <p:txBody>
          <a:bodyPr/>
          <a:lstStyle/>
          <a:p>
            <a:pPr marL="650875" indent="-514350">
              <a:buFont typeface="Wingdings 2" pitchFamily="18" charset="2"/>
              <a:buAutoNum type="arabicPeriod"/>
            </a:pPr>
            <a:r>
              <a:rPr lang="ru-RU" sz="4400" b="1" dirty="0" smtClean="0">
                <a:solidFill>
                  <a:srgbClr val="006600"/>
                </a:solidFill>
                <a:effectLst/>
                <a:latin typeface="+mj-lt"/>
                <a:cs typeface="Times New Roman" charset="0"/>
              </a:rPr>
              <a:t>Зона лесов состоит из</a:t>
            </a:r>
          </a:p>
          <a:p>
            <a:pPr marL="650875" indent="-514350"/>
            <a:r>
              <a:rPr lang="ru-RU" sz="4400" b="1" dirty="0" smtClean="0">
                <a:solidFill>
                  <a:schemeClr val="tx1"/>
                </a:solidFill>
                <a:effectLst/>
                <a:latin typeface="+mj-lt"/>
                <a:cs typeface="Times New Roman" charset="0"/>
              </a:rPr>
              <a:t> а) 5 частей  </a:t>
            </a:r>
          </a:p>
          <a:p>
            <a:pPr marL="650875" indent="-514350"/>
            <a:r>
              <a:rPr lang="ru-RU" sz="4400" b="1" dirty="0" smtClean="0">
                <a:solidFill>
                  <a:schemeClr val="tx1"/>
                </a:solidFill>
                <a:effectLst/>
                <a:latin typeface="+mj-lt"/>
                <a:cs typeface="Times New Roman" charset="0"/>
              </a:rPr>
              <a:t>б) 3 частей  </a:t>
            </a:r>
          </a:p>
          <a:p>
            <a:pPr marL="650875" indent="-514350"/>
            <a:r>
              <a:rPr lang="ru-RU" sz="4400" b="1" dirty="0" smtClean="0">
                <a:solidFill>
                  <a:schemeClr val="tx1"/>
                </a:solidFill>
                <a:effectLst/>
                <a:latin typeface="+mj-lt"/>
                <a:cs typeface="Times New Roman" charset="0"/>
              </a:rPr>
              <a:t> в) 2 частей</a:t>
            </a:r>
          </a:p>
          <a:p>
            <a:endParaRPr lang="ru-RU" dirty="0"/>
          </a:p>
        </p:txBody>
      </p:sp>
      <p:pic>
        <p:nvPicPr>
          <p:cNvPr id="4" name="Picture 11" descr="03_05_01_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0806" y="3500438"/>
            <a:ext cx="3601266" cy="30527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10. На территории зоны лесов расположен заповедник:</a:t>
            </a:r>
            <a:br>
              <a:rPr lang="ru-RU" b="1" dirty="0" smtClean="0">
                <a:solidFill>
                  <a:srgbClr val="006600"/>
                </a:solidFill>
                <a:cs typeface="Arial" charset="0"/>
              </a:rPr>
            </a:b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cs typeface="Arial" charset="0"/>
              </a:rPr>
              <a:t>а) Таймырский</a:t>
            </a:r>
          </a:p>
          <a:p>
            <a:pPr>
              <a:buNone/>
            </a:pPr>
            <a:endParaRPr lang="ru-RU" sz="4000" b="1" dirty="0" smtClean="0">
              <a:cs typeface="Arial" charset="0"/>
            </a:endParaRPr>
          </a:p>
          <a:p>
            <a:pPr>
              <a:buNone/>
            </a:pPr>
            <a:r>
              <a:rPr lang="ru-RU" sz="4000" b="1" dirty="0"/>
              <a:t>б</a:t>
            </a:r>
            <a:r>
              <a:rPr lang="ru-RU" sz="4000" b="1" dirty="0" smtClean="0"/>
              <a:t>) Остров Врангеля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в</a:t>
            </a:r>
            <a:r>
              <a:rPr lang="ru-RU" sz="4000" b="1" dirty="0" smtClean="0"/>
              <a:t>) </a:t>
            </a:r>
            <a:r>
              <a:rPr lang="ru-RU" sz="4000" b="1" dirty="0" err="1" smtClean="0"/>
              <a:t>Баргузинский</a:t>
            </a:r>
            <a:endParaRPr lang="ru-RU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11. Охрана лесов – это:</a:t>
            </a:r>
            <a:br>
              <a:rPr lang="ru-RU" b="1" dirty="0" smtClean="0">
                <a:solidFill>
                  <a:srgbClr val="006600"/>
                </a:solidFill>
                <a:cs typeface="Arial" charset="0"/>
              </a:rPr>
            </a:b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>
                <a:cs typeface="Arial" charset="0"/>
              </a:rPr>
              <a:t>а</a:t>
            </a:r>
            <a:r>
              <a:rPr lang="ru-RU" sz="4000" b="1" dirty="0" smtClean="0">
                <a:cs typeface="Arial" charset="0"/>
              </a:rPr>
              <a:t>) обязанность государства</a:t>
            </a:r>
          </a:p>
          <a:p>
            <a:pPr>
              <a:buNone/>
            </a:pPr>
            <a:endParaRPr lang="ru-RU" sz="4000" b="1" dirty="0" smtClean="0">
              <a:cs typeface="Arial" charset="0"/>
            </a:endParaRPr>
          </a:p>
          <a:p>
            <a:pPr>
              <a:buNone/>
            </a:pPr>
            <a:r>
              <a:rPr lang="ru-RU" sz="4000" b="1" dirty="0">
                <a:cs typeface="Arial" charset="0"/>
              </a:rPr>
              <a:t>б</a:t>
            </a:r>
            <a:r>
              <a:rPr lang="ru-RU" sz="4000" b="1" dirty="0" smtClean="0">
                <a:cs typeface="Arial" charset="0"/>
              </a:rPr>
              <a:t>) обязанность государства и долг каждого гражданина</a:t>
            </a:r>
          </a:p>
          <a:p>
            <a:pPr>
              <a:buNone/>
            </a:pPr>
            <a:endParaRPr lang="ru-RU" sz="4000" b="1" dirty="0" smtClean="0">
              <a:cs typeface="Arial" charset="0"/>
            </a:endParaRPr>
          </a:p>
          <a:p>
            <a:pPr>
              <a:buNone/>
            </a:pPr>
            <a:r>
              <a:rPr lang="ru-RU" sz="4000" b="1" dirty="0">
                <a:cs typeface="Arial" charset="0"/>
              </a:rPr>
              <a:t>в</a:t>
            </a:r>
            <a:r>
              <a:rPr lang="ru-RU" sz="4000" b="1" dirty="0" smtClean="0">
                <a:cs typeface="Arial" charset="0"/>
              </a:rPr>
              <a:t>) забота самих обитателей леса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43668"/>
          </a:xfrm>
        </p:spPr>
        <p:txBody>
          <a:bodyPr>
            <a:normAutofit lnSpcReduction="10000"/>
          </a:bodyPr>
          <a:lstStyle/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006600"/>
                </a:solidFill>
                <a:effectLst/>
                <a:cs typeface="Times New Roman" charset="0"/>
              </a:rPr>
              <a:t>2. Самую большую территорию занимают леса: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а) смешанные  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б) широколиственные   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в)хвойные</a:t>
            </a:r>
          </a:p>
          <a:p>
            <a:endParaRPr lang="ru-RU" sz="4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lnSpcReduction="10000"/>
          </a:bodyPr>
          <a:lstStyle/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006600"/>
                </a:solidFill>
                <a:effectLst/>
                <a:cs typeface="Times New Roman" charset="0"/>
              </a:rPr>
              <a:t>3. Зона лесов расположена так: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а)зона тундры, зона лесов;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б)зона арктических пустынь, зона лесов;</a:t>
            </a:r>
          </a:p>
          <a:p>
            <a:pPr marL="650875" indent="-514350">
              <a:buFont typeface="Wingdings 2" pitchFamily="18" charset="2"/>
              <a:buNone/>
            </a:pPr>
            <a:endParaRPr lang="ru-RU" sz="4400" b="1" dirty="0" smtClean="0">
              <a:effectLst/>
              <a:cs typeface="Times New Roman" charset="0"/>
            </a:endParaRPr>
          </a:p>
          <a:p>
            <a:pPr marL="650875" indent="-514350">
              <a:buFont typeface="Wingdings 2" pitchFamily="18" charset="2"/>
              <a:buNone/>
            </a:pPr>
            <a:r>
              <a:rPr lang="ru-RU" sz="4400" b="1" dirty="0" smtClean="0">
                <a:effectLst/>
                <a:cs typeface="Times New Roman" charset="0"/>
              </a:rPr>
              <a:t>в)зона лесов, зона тундры.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6600"/>
                </a:solidFill>
              </a:rPr>
              <a:t>4. Вечная мерзлота имеется в зоне:</a:t>
            </a:r>
          </a:p>
          <a:p>
            <a:pPr>
              <a:buNone/>
            </a:pPr>
            <a:r>
              <a:rPr lang="ru-RU" sz="4400" b="1" dirty="0" smtClean="0"/>
              <a:t>а)  смешанных лесов;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/>
              <a:t>б</a:t>
            </a:r>
            <a:r>
              <a:rPr lang="ru-RU" sz="4400" b="1" dirty="0" smtClean="0"/>
              <a:t>)  широколиственных лесов;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/>
              <a:t>в</a:t>
            </a:r>
            <a:r>
              <a:rPr lang="ru-RU" sz="4400" b="1" dirty="0" smtClean="0"/>
              <a:t>) тайги.</a:t>
            </a:r>
            <a:endParaRPr lang="ru-RU" sz="4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215370" cy="57150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006600"/>
                </a:solidFill>
                <a:cs typeface="Times New Roman" pitchFamily="18" charset="0"/>
              </a:rPr>
              <a:t>5.В </a:t>
            </a:r>
            <a:r>
              <a:rPr lang="ru-RU" sz="4400" b="1" dirty="0">
                <a:solidFill>
                  <a:srgbClr val="006600"/>
                </a:solidFill>
                <a:cs typeface="Times New Roman" pitchFamily="18" charset="0"/>
              </a:rPr>
              <a:t>тайге растут</a:t>
            </a:r>
            <a:r>
              <a:rPr lang="ru-RU" sz="4400" b="1" dirty="0" smtClean="0">
                <a:solidFill>
                  <a:srgbClr val="006600"/>
                </a:solidFill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ru-RU" sz="4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а) пихты, ели, </a:t>
            </a:r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лиственницы;</a:t>
            </a:r>
          </a:p>
          <a:p>
            <a:pPr algn="l">
              <a:defRPr/>
            </a:pPr>
            <a:endParaRPr lang="ru-RU" sz="4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б)дубы</a:t>
            </a: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, сосны, ели</a:t>
            </a:r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algn="l">
              <a:defRPr/>
            </a:pPr>
            <a:endParaRPr lang="ru-RU" sz="4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в) березы, липы, лиственницы.</a:t>
            </a:r>
          </a:p>
          <a:p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501122" cy="5138758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ru-RU" sz="4400" b="1" dirty="0" smtClean="0">
                <a:solidFill>
                  <a:srgbClr val="006600"/>
                </a:solidFill>
                <a:cs typeface="Times New Roman" pitchFamily="18" charset="0"/>
              </a:rPr>
              <a:t>6. Лесным </a:t>
            </a:r>
            <a:r>
              <a:rPr lang="ru-RU" sz="4400" b="1" dirty="0">
                <a:solidFill>
                  <a:srgbClr val="006600"/>
                </a:solidFill>
                <a:cs typeface="Times New Roman" pitchFamily="18" charset="0"/>
              </a:rPr>
              <a:t>исполином называют</a:t>
            </a:r>
            <a:r>
              <a:rPr lang="ru-RU" sz="4400" b="1" dirty="0" smtClean="0">
                <a:solidFill>
                  <a:srgbClr val="006600"/>
                </a:solidFill>
                <a:cs typeface="Times New Roman" pitchFamily="18" charset="0"/>
              </a:rPr>
              <a:t>:</a:t>
            </a:r>
          </a:p>
          <a:p>
            <a:pPr algn="l">
              <a:defRPr/>
            </a:pPr>
            <a:endParaRPr lang="ru-RU" sz="4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а) благородного оленя</a:t>
            </a:r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algn="l">
              <a:defRPr/>
            </a:pPr>
            <a:endParaRPr lang="ru-RU" sz="4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б) медведя</a:t>
            </a:r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algn="l">
              <a:defRPr/>
            </a:pPr>
            <a:endParaRPr lang="ru-RU" sz="4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4400" b="1" dirty="0">
                <a:solidFill>
                  <a:schemeClr val="tx1"/>
                </a:solidFill>
                <a:cs typeface="Times New Roman" pitchFamily="18" charset="0"/>
              </a:rPr>
              <a:t>в) лося.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006600"/>
                </a:solidFill>
              </a:rPr>
              <a:t>7</a:t>
            </a:r>
            <a:r>
              <a:rPr lang="ru-RU" sz="4400" b="1" dirty="0" smtClean="0">
                <a:solidFill>
                  <a:srgbClr val="006600"/>
                </a:solidFill>
              </a:rPr>
              <a:t>. </a:t>
            </a:r>
            <a:r>
              <a:rPr lang="ru-RU" sz="4400" b="1" dirty="0">
                <a:solidFill>
                  <a:srgbClr val="006600"/>
                </a:solidFill>
              </a:rPr>
              <a:t>Какой организм надо включить в пищевую цепь:  </a:t>
            </a:r>
            <a:endParaRPr lang="ru-RU" sz="44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4000" b="1" dirty="0">
                <a:solidFill>
                  <a:srgbClr val="00CC00"/>
                </a:solidFill>
              </a:rPr>
              <a:t> </a:t>
            </a:r>
            <a:r>
              <a:rPr lang="ru-RU" sz="4000" b="1" dirty="0" smtClean="0">
                <a:solidFill>
                  <a:srgbClr val="00CC00"/>
                </a:solidFill>
              </a:rPr>
              <a:t>      </a:t>
            </a:r>
            <a:r>
              <a:rPr lang="ru-RU" sz="4000" b="1" dirty="0" smtClean="0">
                <a:solidFill>
                  <a:srgbClr val="C00000"/>
                </a:solidFill>
              </a:rPr>
              <a:t>осина </a:t>
            </a:r>
            <a:r>
              <a:rPr lang="ru-RU" sz="4000" b="1" dirty="0">
                <a:solidFill>
                  <a:srgbClr val="C00000"/>
                </a:solidFill>
              </a:rPr>
              <a:t>-------…… -------- лиса</a:t>
            </a:r>
          </a:p>
          <a:p>
            <a:pPr>
              <a:buNone/>
            </a:pPr>
            <a:r>
              <a:rPr lang="ru-RU" sz="4400" b="1" dirty="0" smtClean="0"/>
              <a:t>                а) </a:t>
            </a:r>
            <a:r>
              <a:rPr lang="ru-RU" sz="4400" b="1" dirty="0"/>
              <a:t>гусеница; </a:t>
            </a:r>
          </a:p>
          <a:p>
            <a:pPr>
              <a:buNone/>
            </a:pPr>
            <a:r>
              <a:rPr lang="ru-RU" sz="4400" b="1" dirty="0" smtClean="0"/>
              <a:t>                б) заяц;</a:t>
            </a:r>
          </a:p>
          <a:p>
            <a:pPr>
              <a:buNone/>
            </a:pPr>
            <a:r>
              <a:rPr lang="ru-RU" sz="4400" b="1" dirty="0" smtClean="0"/>
              <a:t>                в) </a:t>
            </a:r>
            <a:r>
              <a:rPr lang="ru-RU" sz="4400" b="1" dirty="0"/>
              <a:t>мышь;</a:t>
            </a:r>
          </a:p>
          <a:p>
            <a:pPr>
              <a:buNone/>
            </a:pPr>
            <a:r>
              <a:rPr lang="ru-RU" sz="4400" b="1" dirty="0" smtClean="0"/>
              <a:t>                г) </a:t>
            </a:r>
            <a:r>
              <a:rPr lang="ru-RU" sz="4400" b="1" dirty="0"/>
              <a:t>бобр;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7970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8. В </a:t>
            </a:r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Красную книгу 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занесены следующие животные лесной полосы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30"/>
            <a:ext cx="8929718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>
                <a:cs typeface="Arial" charset="0"/>
              </a:rPr>
              <a:t>а</a:t>
            </a:r>
            <a:r>
              <a:rPr lang="ru-RU" sz="4000" b="1" dirty="0" smtClean="0">
                <a:cs typeface="Arial" charset="0"/>
              </a:rPr>
              <a:t>) овцебык, морж, розовая чайка</a:t>
            </a:r>
          </a:p>
          <a:p>
            <a:pPr>
              <a:buNone/>
            </a:pPr>
            <a:endParaRPr lang="ru-RU" sz="4000" b="1" dirty="0" smtClean="0">
              <a:cs typeface="Arial" charset="0"/>
            </a:endParaRPr>
          </a:p>
          <a:p>
            <a:pPr>
              <a:buNone/>
            </a:pPr>
            <a:r>
              <a:rPr lang="ru-RU" sz="4000" b="1" dirty="0">
                <a:cs typeface="Arial" charset="0"/>
              </a:rPr>
              <a:t>б</a:t>
            </a:r>
            <a:r>
              <a:rPr lang="ru-RU" sz="4000" b="1" dirty="0" smtClean="0">
                <a:cs typeface="Arial" charset="0"/>
              </a:rPr>
              <a:t>) </a:t>
            </a:r>
            <a:r>
              <a:rPr lang="ru-RU" sz="4000" b="1" dirty="0" err="1" smtClean="0">
                <a:cs typeface="Arial" charset="0"/>
              </a:rPr>
              <a:t>краснозобая</a:t>
            </a:r>
            <a:r>
              <a:rPr lang="ru-RU" sz="4000" b="1" dirty="0" smtClean="0">
                <a:cs typeface="Arial" charset="0"/>
              </a:rPr>
              <a:t> казарка, кречет, </a:t>
            </a:r>
            <a:r>
              <a:rPr lang="ru-RU" sz="4000" b="1" dirty="0" err="1" smtClean="0">
                <a:cs typeface="Arial" charset="0"/>
              </a:rPr>
              <a:t>стерх</a:t>
            </a:r>
            <a:endParaRPr lang="ru-RU" sz="4000" b="1" dirty="0" smtClean="0">
              <a:cs typeface="Arial" charset="0"/>
            </a:endParaRPr>
          </a:p>
          <a:p>
            <a:pPr>
              <a:buNone/>
            </a:pPr>
            <a:endParaRPr lang="ru-RU" sz="4000" b="1" dirty="0" smtClean="0">
              <a:cs typeface="Arial" charset="0"/>
            </a:endParaRPr>
          </a:p>
          <a:p>
            <a:pPr>
              <a:buNone/>
            </a:pPr>
            <a:r>
              <a:rPr lang="ru-RU" sz="4000" b="1" dirty="0" smtClean="0">
                <a:cs typeface="Arial" charset="0"/>
              </a:rPr>
              <a:t>в) зубр, амурский тигр, утка-мандаринка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8929718" cy="114300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6600"/>
                </a:solidFill>
                <a:cs typeface="Arial" charset="0"/>
              </a:rPr>
              <a:t>9. Экологические проблемы лесной зоны связаны…</a:t>
            </a:r>
            <a:r>
              <a:rPr lang="ru-RU" b="1" dirty="0" smtClean="0">
                <a:solidFill>
                  <a:srgbClr val="009900"/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rgbClr val="009900"/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929718" cy="50006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cs typeface="Arial" charset="0"/>
              </a:rPr>
              <a:t>а) с неумеренной охотой,    браконьерством, вырубкой</a:t>
            </a:r>
          </a:p>
          <a:p>
            <a:pPr algn="l"/>
            <a:endParaRPr lang="ru-RU" sz="4400" b="1" dirty="0" smtClean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ru-RU" sz="4400" b="1" dirty="0">
                <a:solidFill>
                  <a:schemeClr val="tx1"/>
                </a:solidFill>
                <a:cs typeface="Arial" charset="0"/>
              </a:rPr>
              <a:t>б</a:t>
            </a:r>
            <a:r>
              <a:rPr lang="ru-RU" sz="4400" b="1" dirty="0" smtClean="0">
                <a:solidFill>
                  <a:schemeClr val="tx1"/>
                </a:solidFill>
                <a:cs typeface="Arial" charset="0"/>
              </a:rPr>
              <a:t>) с неблагоприятными погодными условиями</a:t>
            </a:r>
          </a:p>
          <a:p>
            <a:pPr algn="l"/>
            <a:endParaRPr lang="ru-RU" sz="4400" b="1" dirty="0" smtClean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ru-RU" sz="4400" b="1" dirty="0">
                <a:solidFill>
                  <a:schemeClr val="tx1"/>
                </a:solidFill>
                <a:cs typeface="Arial" charset="0"/>
              </a:rPr>
              <a:t>в</a:t>
            </a:r>
            <a:r>
              <a:rPr lang="ru-RU" sz="4400" b="1" dirty="0" smtClean="0">
                <a:solidFill>
                  <a:schemeClr val="tx1"/>
                </a:solidFill>
                <a:cs typeface="Arial" charset="0"/>
              </a:rPr>
              <a:t>) с участившимися лесными пожарами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Зона лесов</vt:lpstr>
      <vt:lpstr>Слайд 2</vt:lpstr>
      <vt:lpstr>Слайд 3</vt:lpstr>
      <vt:lpstr>Слайд 4</vt:lpstr>
      <vt:lpstr>Слайд 5</vt:lpstr>
      <vt:lpstr>Слайд 6</vt:lpstr>
      <vt:lpstr>Слайд 7</vt:lpstr>
      <vt:lpstr>8. В Красную книгу занесены следующие животные лесной полосы</vt:lpstr>
      <vt:lpstr>9. Экологические проблемы лесной зоны связаны… </vt:lpstr>
      <vt:lpstr>10. На территории зоны лесов расположен заповедник: </vt:lpstr>
      <vt:lpstr>11. Охрана лесов – это: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лесов</dc:title>
  <dc:creator>Marina</dc:creator>
  <cp:lastModifiedBy>Marina</cp:lastModifiedBy>
  <cp:revision>9</cp:revision>
  <dcterms:created xsi:type="dcterms:W3CDTF">2013-01-31T05:29:43Z</dcterms:created>
  <dcterms:modified xsi:type="dcterms:W3CDTF">2013-02-09T10:58:57Z</dcterms:modified>
</cp:coreProperties>
</file>