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59" r:id="rId6"/>
    <p:sldId id="261" r:id="rId7"/>
    <p:sldId id="267" r:id="rId8"/>
    <p:sldId id="266" r:id="rId9"/>
    <p:sldId id="260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9C5E99-3D18-4F12-8E36-8D20FEDA1C7D}" type="datetimeFigureOut">
              <a:rPr lang="ru-RU" smtClean="0"/>
              <a:pPr/>
              <a:t>09.02.2013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D3B58E-2377-467A-ACD4-9E01E55492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129590" cy="928694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ЗОНА АРКТИЧЕСКИХ ПУСТЫНЬ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858280" cy="500066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1. Где </a:t>
            </a:r>
            <a:r>
              <a:rPr lang="ru-RU" sz="4400" b="1" dirty="0">
                <a:solidFill>
                  <a:srgbClr val="0000FF"/>
                </a:solidFill>
                <a:latin typeface="Calibri" pitchFamily="34" charset="0"/>
              </a:rPr>
              <a:t>расположена природная зона арктических пустынь? </a:t>
            </a:r>
            <a:endParaRPr lang="ru-RU" sz="44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514350" indent="-514350"/>
            <a:endParaRPr lang="ru-RU" sz="3200" b="1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ru-RU" sz="3600" b="1" dirty="0" smtClean="0">
                <a:solidFill>
                  <a:schemeClr val="tx1"/>
                </a:solidFill>
                <a:latin typeface="Calibri" pitchFamily="34" charset="0"/>
              </a:rPr>
              <a:t>а</a:t>
            </a:r>
            <a:r>
              <a:rPr lang="ru-RU" sz="3600" b="1" dirty="0">
                <a:solidFill>
                  <a:schemeClr val="tx1"/>
                </a:solidFill>
                <a:latin typeface="Calibri" pitchFamily="34" charset="0"/>
              </a:rPr>
              <a:t>) на островах Тихого океана;</a:t>
            </a:r>
          </a:p>
          <a:p>
            <a:pPr algn="l"/>
            <a:r>
              <a:rPr lang="ru-RU" sz="3600" b="1" dirty="0">
                <a:solidFill>
                  <a:schemeClr val="tx1"/>
                </a:solidFill>
                <a:latin typeface="Calibri" pitchFamily="34" charset="0"/>
              </a:rPr>
              <a:t>б) на островах Индийского океана;</a:t>
            </a:r>
          </a:p>
          <a:p>
            <a:pPr algn="l"/>
            <a:r>
              <a:rPr lang="ru-RU" sz="3600" b="1" dirty="0">
                <a:solidFill>
                  <a:schemeClr val="tx1"/>
                </a:solidFill>
                <a:latin typeface="Calibri" pitchFamily="34" charset="0"/>
              </a:rPr>
              <a:t>в) на остовах Северного Ледовитого океана.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10. </a:t>
            </a:r>
            <a:r>
              <a:rPr lang="ru-RU" sz="4400" b="1" dirty="0">
                <a:solidFill>
                  <a:srgbClr val="0000FF"/>
                </a:solidFill>
                <a:latin typeface="Calibri" pitchFamily="34" charset="0"/>
              </a:rPr>
              <a:t>Какие меры приняты для защиты природы Арктики? </a:t>
            </a:r>
          </a:p>
          <a:p>
            <a:pPr>
              <a:buNone/>
            </a:pPr>
            <a:r>
              <a:rPr lang="ru-RU" sz="3000" dirty="0"/>
              <a:t> </a:t>
            </a:r>
          </a:p>
          <a:p>
            <a:pPr>
              <a:lnSpc>
                <a:spcPct val="150000"/>
              </a:lnSpc>
              <a:buNone/>
            </a:pPr>
            <a:r>
              <a:rPr lang="ru-RU" sz="3900" b="1" dirty="0">
                <a:latin typeface="Calibri" pitchFamily="34" charset="0"/>
              </a:rPr>
              <a:t>а) запрещена охота на редких животных;</a:t>
            </a:r>
          </a:p>
          <a:p>
            <a:pPr>
              <a:lnSpc>
                <a:spcPct val="150000"/>
              </a:lnSpc>
              <a:buNone/>
            </a:pPr>
            <a:r>
              <a:rPr lang="ru-RU" sz="3900" b="1" dirty="0">
                <a:latin typeface="Calibri" pitchFamily="34" charset="0"/>
              </a:rPr>
              <a:t>б) запрещено движение судов по Северному морскому пути;</a:t>
            </a:r>
          </a:p>
          <a:p>
            <a:pPr>
              <a:lnSpc>
                <a:spcPct val="150000"/>
              </a:lnSpc>
              <a:buNone/>
            </a:pPr>
            <a:r>
              <a:rPr lang="ru-RU" sz="3900" b="1" dirty="0" smtClean="0">
                <a:latin typeface="Calibri" pitchFamily="34" charset="0"/>
              </a:rPr>
              <a:t>в) </a:t>
            </a:r>
            <a:r>
              <a:rPr lang="ru-RU" sz="3900" b="1" dirty="0">
                <a:latin typeface="Calibri" pitchFamily="34" charset="0"/>
              </a:rPr>
              <a:t>полярники расчищают поверхность островов от снега;</a:t>
            </a:r>
          </a:p>
          <a:p>
            <a:pPr>
              <a:lnSpc>
                <a:spcPct val="150000"/>
              </a:lnSpc>
              <a:buNone/>
            </a:pPr>
            <a:r>
              <a:rPr lang="ru-RU" sz="3900" b="1" dirty="0" smtClean="0">
                <a:latin typeface="Calibri" pitchFamily="34" charset="0"/>
              </a:rPr>
              <a:t>г) </a:t>
            </a:r>
            <a:r>
              <a:rPr lang="ru-RU" sz="3900" b="1" dirty="0">
                <a:latin typeface="Calibri" pitchFamily="34" charset="0"/>
              </a:rPr>
              <a:t>взяты под охрану «птичьи базары».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572560" cy="502602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800" b="1" dirty="0">
                <a:solidFill>
                  <a:srgbClr val="0000FF"/>
                </a:solidFill>
                <a:latin typeface="Calibri" pitchFamily="34" charset="0"/>
              </a:rPr>
              <a:t>2. Как называется зима в Арктике</a:t>
            </a:r>
            <a:r>
              <a:rPr lang="ru-RU" sz="4800" b="1" dirty="0" smtClean="0">
                <a:solidFill>
                  <a:srgbClr val="0000FF"/>
                </a:solidFill>
                <a:latin typeface="Calibri" pitchFamily="34" charset="0"/>
              </a:rPr>
              <a:t>?</a:t>
            </a:r>
            <a:endParaRPr lang="ru-RU" sz="4800" b="1" dirty="0">
              <a:solidFill>
                <a:srgbClr val="0000FF"/>
              </a:solidFill>
              <a:latin typeface="Calibri" pitchFamily="34" charset="0"/>
            </a:endParaRPr>
          </a:p>
          <a:p>
            <a:pPr>
              <a:buNone/>
            </a:pPr>
            <a:r>
              <a:rPr lang="ru-RU" sz="3600" dirty="0"/>
              <a:t> 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  <a:cs typeface="Arial" pitchFamily="34" charset="0"/>
              </a:rPr>
              <a:t>                 а</a:t>
            </a:r>
            <a:r>
              <a:rPr lang="ru-RU" sz="4300" b="1" dirty="0">
                <a:latin typeface="Calibri" pitchFamily="34" charset="0"/>
                <a:cs typeface="Arial" pitchFamily="34" charset="0"/>
              </a:rPr>
              <a:t>) полярный день;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  <a:cs typeface="Arial" pitchFamily="34" charset="0"/>
              </a:rPr>
              <a:t>                 б</a:t>
            </a:r>
            <a:r>
              <a:rPr lang="ru-RU" sz="4300" b="1" dirty="0">
                <a:latin typeface="Calibri" pitchFamily="34" charset="0"/>
                <a:cs typeface="Arial" pitchFamily="34" charset="0"/>
              </a:rPr>
              <a:t>) </a:t>
            </a:r>
            <a:r>
              <a:rPr lang="ru-RU" sz="4300" b="1" dirty="0" smtClean="0">
                <a:latin typeface="Calibri" pitchFamily="34" charset="0"/>
                <a:cs typeface="Arial" pitchFamily="34" charset="0"/>
              </a:rPr>
              <a:t>Полярная звезда;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  <a:cs typeface="Arial" pitchFamily="34" charset="0"/>
              </a:rPr>
              <a:t>                 в) полярная ночь.</a:t>
            </a:r>
          </a:p>
          <a:p>
            <a:pPr>
              <a:buNone/>
            </a:pPr>
            <a:r>
              <a:rPr lang="ru-RU" sz="36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472518" cy="5340369"/>
          </a:xfrm>
        </p:spPr>
        <p:txBody>
          <a:bodyPr/>
          <a:lstStyle/>
          <a:p>
            <a:pPr>
              <a:buNone/>
            </a:pPr>
            <a:r>
              <a:rPr lang="ru-RU" sz="4400" b="1" dirty="0">
                <a:solidFill>
                  <a:srgbClr val="0000FF"/>
                </a:solidFill>
                <a:latin typeface="Calibri" pitchFamily="34" charset="0"/>
              </a:rPr>
              <a:t>3. В Арктике для растений и животных сложились </a:t>
            </a: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....</a:t>
            </a:r>
          </a:p>
          <a:p>
            <a:pPr>
              <a:buNone/>
            </a:pPr>
            <a:endParaRPr lang="ru-RU" sz="3600" dirty="0"/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а) суровые условия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б) комфортные условия.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85828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>
                <a:solidFill>
                  <a:srgbClr val="0000FF"/>
                </a:solidFill>
                <a:latin typeface="Calibri" pitchFamily="34" charset="0"/>
              </a:rPr>
              <a:t>4. В ледяной зоне растут </a:t>
            </a: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....</a:t>
            </a:r>
          </a:p>
          <a:p>
            <a:pPr>
              <a:buNone/>
            </a:pPr>
            <a:endParaRPr lang="ru-RU" sz="3600" dirty="0"/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а) кедры</a:t>
            </a:r>
            <a:r>
              <a:rPr lang="ru-RU" sz="4000" b="1" dirty="0" smtClean="0">
                <a:latin typeface="Calibri" pitchFamily="34" charset="0"/>
              </a:rPr>
              <a:t>, берёзы, черёмуха</a:t>
            </a:r>
            <a:endParaRPr lang="ru-RU" sz="4000" b="1" dirty="0"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б) лишайники</a:t>
            </a:r>
            <a:r>
              <a:rPr lang="ru-RU" sz="4000" b="1" dirty="0" smtClean="0">
                <a:latin typeface="Calibri" pitchFamily="34" charset="0"/>
              </a:rPr>
              <a:t>, мхи, полярные </a:t>
            </a:r>
            <a:r>
              <a:rPr lang="ru-RU" sz="4000" b="1" dirty="0">
                <a:latin typeface="Calibri" pitchFamily="34" charset="0"/>
              </a:rPr>
              <a:t>маки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в) </a:t>
            </a:r>
            <a:r>
              <a:rPr lang="ru-RU" sz="4000" b="1" dirty="0" smtClean="0">
                <a:latin typeface="Calibri" pitchFamily="34" charset="0"/>
              </a:rPr>
              <a:t>бузина, орешник, айва</a:t>
            </a:r>
            <a:r>
              <a:rPr lang="ru-RU" sz="4000" b="1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8215370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5. </a:t>
            </a:r>
            <a:r>
              <a:rPr lang="ru-RU" sz="4400" b="1" dirty="0">
                <a:solidFill>
                  <a:srgbClr val="0000FF"/>
                </a:solidFill>
                <a:latin typeface="Calibri" pitchFamily="34" charset="0"/>
              </a:rPr>
              <a:t>Какие животные обитают в Арктике? </a:t>
            </a:r>
            <a:endParaRPr lang="ru-RU" sz="44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4300" b="1" dirty="0" smtClean="0">
                <a:latin typeface="Calibri" pitchFamily="34" charset="0"/>
              </a:rPr>
              <a:t>                   а</a:t>
            </a:r>
            <a:r>
              <a:rPr lang="ru-RU" sz="4300" b="1" dirty="0">
                <a:latin typeface="Calibri" pitchFamily="34" charset="0"/>
              </a:rPr>
              <a:t>) белые медведи;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                   б</a:t>
            </a:r>
            <a:r>
              <a:rPr lang="ru-RU" sz="4300" b="1" dirty="0">
                <a:latin typeface="Calibri" pitchFamily="34" charset="0"/>
              </a:rPr>
              <a:t>) нутрии;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                   в</a:t>
            </a:r>
            <a:r>
              <a:rPr lang="ru-RU" sz="4300" b="1" dirty="0">
                <a:latin typeface="Calibri" pitchFamily="34" charset="0"/>
              </a:rPr>
              <a:t>) моржи;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                   г</a:t>
            </a:r>
            <a:r>
              <a:rPr lang="ru-RU" sz="4300" b="1" dirty="0">
                <a:latin typeface="Calibri" pitchFamily="34" charset="0"/>
              </a:rPr>
              <a:t>) лоси;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                   </a:t>
            </a:r>
            <a:r>
              <a:rPr lang="ru-RU" sz="4300" b="1" dirty="0" err="1" smtClean="0">
                <a:latin typeface="Calibri" pitchFamily="34" charset="0"/>
              </a:rPr>
              <a:t>д</a:t>
            </a:r>
            <a:r>
              <a:rPr lang="ru-RU" sz="4300" b="1" dirty="0">
                <a:latin typeface="Calibri" pitchFamily="34" charset="0"/>
              </a:rPr>
              <a:t>) тюлени.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543956" cy="621510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7000" b="1" dirty="0" smtClean="0">
                <a:solidFill>
                  <a:srgbClr val="0000FF"/>
                </a:solidFill>
                <a:latin typeface="Calibri" pitchFamily="34" charset="0"/>
              </a:rPr>
              <a:t>6. </a:t>
            </a:r>
            <a:r>
              <a:rPr lang="ru-RU" sz="7000" b="1" dirty="0">
                <a:solidFill>
                  <a:srgbClr val="0000FF"/>
                </a:solidFill>
                <a:latin typeface="Calibri" pitchFamily="34" charset="0"/>
              </a:rPr>
              <a:t>Какие птицы </a:t>
            </a:r>
            <a:r>
              <a:rPr lang="ru-RU" sz="7000" b="1" dirty="0" smtClean="0">
                <a:solidFill>
                  <a:srgbClr val="0000FF"/>
                </a:solidFill>
                <a:latin typeface="Calibri" pitchFamily="34" charset="0"/>
              </a:rPr>
              <a:t>не обитают </a:t>
            </a:r>
            <a:r>
              <a:rPr lang="ru-RU" sz="7000" b="1" dirty="0">
                <a:solidFill>
                  <a:srgbClr val="0000FF"/>
                </a:solidFill>
                <a:latin typeface="Calibri" pitchFamily="34" charset="0"/>
              </a:rPr>
              <a:t>в Арктике? </a:t>
            </a:r>
          </a:p>
          <a:p>
            <a:pPr>
              <a:buNone/>
            </a:pPr>
            <a:r>
              <a:rPr lang="ru-RU" sz="5700" dirty="0"/>
              <a:t> </a:t>
            </a:r>
          </a:p>
          <a:p>
            <a:pPr>
              <a:lnSpc>
                <a:spcPct val="150000"/>
              </a:lnSpc>
              <a:buNone/>
            </a:pPr>
            <a:r>
              <a:rPr lang="ru-RU" sz="6400" b="1" dirty="0" smtClean="0">
                <a:latin typeface="Calibri" pitchFamily="34" charset="0"/>
              </a:rPr>
              <a:t>                          а</a:t>
            </a:r>
            <a:r>
              <a:rPr lang="ru-RU" sz="6400" b="1" dirty="0">
                <a:latin typeface="Calibri" pitchFamily="34" charset="0"/>
              </a:rPr>
              <a:t>) тупики;</a:t>
            </a:r>
          </a:p>
          <a:p>
            <a:pPr>
              <a:lnSpc>
                <a:spcPct val="150000"/>
              </a:lnSpc>
              <a:buNone/>
            </a:pPr>
            <a:r>
              <a:rPr lang="ru-RU" sz="6400" b="1" dirty="0" smtClean="0">
                <a:latin typeface="Calibri" pitchFamily="34" charset="0"/>
              </a:rPr>
              <a:t>                          б</a:t>
            </a:r>
            <a:r>
              <a:rPr lang="ru-RU" sz="6400" b="1" dirty="0">
                <a:latin typeface="Calibri" pitchFamily="34" charset="0"/>
              </a:rPr>
              <a:t>) кайры;</a:t>
            </a:r>
          </a:p>
          <a:p>
            <a:pPr>
              <a:lnSpc>
                <a:spcPct val="150000"/>
              </a:lnSpc>
              <a:buNone/>
            </a:pPr>
            <a:r>
              <a:rPr lang="ru-RU" sz="6400" b="1" dirty="0" smtClean="0">
                <a:latin typeface="Calibri" pitchFamily="34" charset="0"/>
              </a:rPr>
              <a:t>                          в</a:t>
            </a:r>
            <a:r>
              <a:rPr lang="ru-RU" sz="6400" b="1" dirty="0">
                <a:latin typeface="Calibri" pitchFamily="34" charset="0"/>
              </a:rPr>
              <a:t>) аисты;</a:t>
            </a:r>
          </a:p>
          <a:p>
            <a:pPr>
              <a:lnSpc>
                <a:spcPct val="150000"/>
              </a:lnSpc>
              <a:buNone/>
            </a:pPr>
            <a:r>
              <a:rPr lang="ru-RU" sz="6400" b="1" dirty="0" smtClean="0">
                <a:latin typeface="Calibri" pitchFamily="34" charset="0"/>
              </a:rPr>
              <a:t>                          г</a:t>
            </a:r>
            <a:r>
              <a:rPr lang="ru-RU" sz="6400" b="1" dirty="0">
                <a:latin typeface="Calibri" pitchFamily="34" charset="0"/>
              </a:rPr>
              <a:t>) гагарки;</a:t>
            </a:r>
          </a:p>
          <a:p>
            <a:pPr>
              <a:lnSpc>
                <a:spcPct val="150000"/>
              </a:lnSpc>
              <a:buNone/>
            </a:pPr>
            <a:r>
              <a:rPr lang="ru-RU" sz="6400" b="1" dirty="0" smtClean="0">
                <a:latin typeface="Calibri" pitchFamily="34" charset="0"/>
              </a:rPr>
              <a:t>                         </a:t>
            </a:r>
            <a:r>
              <a:rPr lang="ru-RU" sz="6400" b="1" dirty="0" err="1" smtClean="0">
                <a:latin typeface="Calibri" pitchFamily="34" charset="0"/>
              </a:rPr>
              <a:t>д</a:t>
            </a:r>
            <a:r>
              <a:rPr lang="ru-RU" sz="6400" b="1" dirty="0">
                <a:latin typeface="Calibri" pitchFamily="34" charset="0"/>
              </a:rPr>
              <a:t>) гаги.</a:t>
            </a:r>
          </a:p>
          <a:p>
            <a:pPr>
              <a:buNone/>
            </a:pPr>
            <a:r>
              <a:rPr lang="ru-RU" sz="36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7. </a:t>
            </a:r>
            <a:r>
              <a:rPr lang="ru-RU" sz="4400" b="1" dirty="0">
                <a:solidFill>
                  <a:srgbClr val="0000FF"/>
                </a:solidFill>
                <a:latin typeface="Calibri" pitchFamily="34" charset="0"/>
              </a:rPr>
              <a:t>Большое скопление птиц на скалах называют </a:t>
            </a: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....</a:t>
            </a:r>
          </a:p>
          <a:p>
            <a:pPr>
              <a:buNone/>
            </a:pPr>
            <a:endParaRPr lang="ru-RU" sz="3600" dirty="0"/>
          </a:p>
          <a:p>
            <a:pPr>
              <a:lnSpc>
                <a:spcPct val="150000"/>
              </a:lnSpc>
              <a:buNone/>
            </a:pPr>
            <a:r>
              <a:rPr lang="ru-RU" sz="3600" dirty="0" smtClean="0"/>
              <a:t>           </a:t>
            </a:r>
            <a:r>
              <a:rPr lang="ru-RU" sz="4000" b="1" dirty="0" smtClean="0">
                <a:latin typeface="Calibri" pitchFamily="34" charset="0"/>
              </a:rPr>
              <a:t>а</a:t>
            </a:r>
            <a:r>
              <a:rPr lang="ru-RU" sz="4000" b="1" dirty="0">
                <a:latin typeface="Calibri" pitchFamily="34" charset="0"/>
              </a:rPr>
              <a:t>) «птичьи базары»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latin typeface="Calibri" pitchFamily="34" charset="0"/>
              </a:rPr>
              <a:t>              б</a:t>
            </a:r>
            <a:r>
              <a:rPr lang="ru-RU" sz="4000" b="1" dirty="0">
                <a:latin typeface="Calibri" pitchFamily="34" charset="0"/>
              </a:rPr>
              <a:t>) «птичьи рынки».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8. </a:t>
            </a:r>
            <a:r>
              <a:rPr lang="ru-RU" sz="4400" b="1" dirty="0">
                <a:solidFill>
                  <a:srgbClr val="0000FF"/>
                </a:solidFill>
                <a:latin typeface="Calibri" pitchFamily="34" charset="0"/>
              </a:rPr>
              <a:t>Арктический заповедник расположен </a:t>
            </a:r>
            <a:r>
              <a:rPr lang="ru-RU" sz="4400" b="1" dirty="0" smtClean="0">
                <a:solidFill>
                  <a:srgbClr val="0000FF"/>
                </a:solidFill>
                <a:latin typeface="Calibri" pitchFamily="34" charset="0"/>
              </a:rPr>
              <a:t>....</a:t>
            </a:r>
          </a:p>
          <a:p>
            <a:pPr>
              <a:buNone/>
            </a:pPr>
            <a:endParaRPr lang="ru-RU" sz="3600" dirty="0"/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а) на земле Франца Иосифа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б) на Северной земле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>
                <a:latin typeface="Calibri" pitchFamily="34" charset="0"/>
              </a:rPr>
              <a:t>в) на острове Врангеля.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60007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0000FF"/>
                </a:solidFill>
                <a:latin typeface="Calibri" pitchFamily="34" charset="0"/>
              </a:rPr>
              <a:t>9. </a:t>
            </a:r>
            <a:r>
              <a:rPr lang="ru-RU" sz="4800" b="1" dirty="0">
                <a:solidFill>
                  <a:srgbClr val="0000FF"/>
                </a:solidFill>
                <a:latin typeface="Calibri" pitchFamily="34" charset="0"/>
              </a:rPr>
              <a:t>Каково значение Арктики для человека? </a:t>
            </a:r>
            <a:endParaRPr lang="ru-RU" sz="480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а</a:t>
            </a:r>
            <a:r>
              <a:rPr lang="ru-RU" sz="4300" b="1" dirty="0">
                <a:latin typeface="Calibri" pitchFamily="34" charset="0"/>
              </a:rPr>
              <a:t>) здесь выращивают фрукты;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б</a:t>
            </a:r>
            <a:r>
              <a:rPr lang="ru-RU" sz="4300" b="1" dirty="0" smtClean="0">
                <a:latin typeface="Calibri" pitchFamily="34" charset="0"/>
              </a:rPr>
              <a:t>) </a:t>
            </a:r>
            <a:r>
              <a:rPr lang="ru-RU" sz="4300" b="1" dirty="0">
                <a:latin typeface="Calibri" pitchFamily="34" charset="0"/>
              </a:rPr>
              <a:t>развит рыболовный промысел;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в) добывают </a:t>
            </a:r>
            <a:r>
              <a:rPr lang="ru-RU" sz="4300" b="1" dirty="0">
                <a:latin typeface="Calibri" pitchFamily="34" charset="0"/>
              </a:rPr>
              <a:t>полезные ископаемые;</a:t>
            </a:r>
          </a:p>
          <a:p>
            <a:pPr>
              <a:lnSpc>
                <a:spcPct val="150000"/>
              </a:lnSpc>
              <a:buNone/>
            </a:pPr>
            <a:r>
              <a:rPr lang="ru-RU" sz="4300" b="1" dirty="0" smtClean="0">
                <a:latin typeface="Calibri" pitchFamily="34" charset="0"/>
              </a:rPr>
              <a:t>г</a:t>
            </a:r>
            <a:r>
              <a:rPr lang="ru-RU" sz="4300" b="1" dirty="0" smtClean="0">
                <a:latin typeface="Calibri" pitchFamily="34" charset="0"/>
              </a:rPr>
              <a:t>) </a:t>
            </a:r>
            <a:r>
              <a:rPr lang="ru-RU" sz="4300" b="1" dirty="0">
                <a:latin typeface="Calibri" pitchFamily="34" charset="0"/>
              </a:rPr>
              <a:t>ведут наблюдения за погодой.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223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ЗОНА АРКТИЧЕСКИХ ПУСТЫНЬ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ЗОНА АРКТИЧЕСКИХ ПУСТЫНЬ</dc:title>
  <dc:creator>Marina</dc:creator>
  <cp:lastModifiedBy>Marina</cp:lastModifiedBy>
  <cp:revision>9</cp:revision>
  <dcterms:created xsi:type="dcterms:W3CDTF">2013-01-21T18:30:08Z</dcterms:created>
  <dcterms:modified xsi:type="dcterms:W3CDTF">2013-02-09T11:13:36Z</dcterms:modified>
</cp:coreProperties>
</file>