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4" r:id="rId9"/>
    <p:sldId id="262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08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4ADBA2-C8CD-4858-B263-0CB9863061F1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C0D859-9C7A-4122-9BDA-011AB71D68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4ADBA2-C8CD-4858-B263-0CB9863061F1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C0D859-9C7A-4122-9BDA-011AB71D68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4ADBA2-C8CD-4858-B263-0CB9863061F1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C0D859-9C7A-4122-9BDA-011AB71D68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4ADBA2-C8CD-4858-B263-0CB9863061F1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C0D859-9C7A-4122-9BDA-011AB71D68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4ADBA2-C8CD-4858-B263-0CB9863061F1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C0D859-9C7A-4122-9BDA-011AB71D68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4ADBA2-C8CD-4858-B263-0CB9863061F1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C0D859-9C7A-4122-9BDA-011AB71D68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4ADBA2-C8CD-4858-B263-0CB9863061F1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C0D859-9C7A-4122-9BDA-011AB71D68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4ADBA2-C8CD-4858-B263-0CB9863061F1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C0D859-9C7A-4122-9BDA-011AB71D68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4ADBA2-C8CD-4858-B263-0CB9863061F1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C0D859-9C7A-4122-9BDA-011AB71D68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4ADBA2-C8CD-4858-B263-0CB9863061F1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C0D859-9C7A-4122-9BDA-011AB71D68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4ADBA2-C8CD-4858-B263-0CB9863061F1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C0D859-9C7A-4122-9BDA-011AB71D68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  <p:transition spd="med"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24ADBA2-C8CD-4858-B263-0CB9863061F1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1C0D859-9C7A-4122-9BDA-011AB71D68A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pull dir="d"/>
  </p:transition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642918"/>
            <a:ext cx="7772400" cy="751538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rgbClr val="0070C0"/>
                </a:solidFill>
              </a:rPr>
              <a:t>Зона тундры</a:t>
            </a:r>
            <a:endParaRPr lang="ru-RU" sz="4400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928802"/>
            <a:ext cx="8786874" cy="4143404"/>
          </a:xfrm>
        </p:spPr>
        <p:txBody>
          <a:bodyPr>
            <a:normAutofit/>
          </a:bodyPr>
          <a:lstStyle/>
          <a:p>
            <a:pPr marL="779526" indent="-742950" algn="l"/>
            <a:r>
              <a:rPr lang="ru-RU" sz="4400" b="1" i="1" dirty="0" smtClean="0">
                <a:solidFill>
                  <a:srgbClr val="003399"/>
                </a:solidFill>
                <a:latin typeface="Calibri" pitchFamily="34" charset="0"/>
              </a:rPr>
              <a:t>1. Зона тундры расположена </a:t>
            </a:r>
            <a:r>
              <a:rPr lang="ru-RU" sz="4400" b="1" i="1" dirty="0" smtClean="0">
                <a:solidFill>
                  <a:srgbClr val="003399"/>
                </a:solidFill>
                <a:latin typeface="Calibri" pitchFamily="34" charset="0"/>
              </a:rPr>
              <a:t>….</a:t>
            </a:r>
            <a:endParaRPr lang="ru-RU" sz="4400" i="1" dirty="0" smtClean="0">
              <a:solidFill>
                <a:srgbClr val="003399"/>
              </a:solidFill>
              <a:latin typeface="Calibri" pitchFamily="34" charset="0"/>
            </a:endParaRPr>
          </a:p>
          <a:p>
            <a:pPr marL="779526" indent="-742950" algn="l"/>
            <a:endParaRPr lang="ru-RU" sz="3600" dirty="0" smtClean="0">
              <a:solidFill>
                <a:schemeClr val="tx1"/>
              </a:solidFill>
            </a:endParaRPr>
          </a:p>
          <a:p>
            <a:pPr algn="l"/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4000" b="1" dirty="0" smtClean="0">
                <a:solidFill>
                  <a:schemeClr val="tx1"/>
                </a:solidFill>
                <a:latin typeface="Calibri" pitchFamily="34" charset="0"/>
              </a:rPr>
              <a:t>а) севернее арктических </a:t>
            </a:r>
            <a:r>
              <a:rPr lang="ru-RU" sz="4000" b="1" dirty="0" smtClean="0">
                <a:solidFill>
                  <a:schemeClr val="tx1"/>
                </a:solidFill>
                <a:latin typeface="Calibri" pitchFamily="34" charset="0"/>
              </a:rPr>
              <a:t>   пустынь</a:t>
            </a:r>
            <a:endParaRPr lang="ru-RU" sz="4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l"/>
            <a:endParaRPr lang="ru-RU" sz="4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l"/>
            <a:r>
              <a:rPr lang="ru-RU" sz="4000" b="1" dirty="0" smtClean="0">
                <a:solidFill>
                  <a:schemeClr val="tx1"/>
                </a:solidFill>
                <a:latin typeface="Calibri" pitchFamily="34" charset="0"/>
              </a:rPr>
              <a:t> б) южнее арктических пустынь.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9704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b="1" i="1" dirty="0" smtClean="0">
                <a:solidFill>
                  <a:srgbClr val="003399"/>
                </a:solidFill>
                <a:latin typeface="Calibri" pitchFamily="34" charset="0"/>
              </a:rPr>
              <a:t>10. Тундровый заповедник расположен ....</a:t>
            </a:r>
          </a:p>
          <a:p>
            <a:endParaRPr lang="ru-RU" sz="3600" dirty="0" smtClean="0"/>
          </a:p>
          <a:p>
            <a:pPr>
              <a:buNone/>
            </a:pPr>
            <a:r>
              <a:rPr lang="ru-RU" sz="4000" b="1" dirty="0" smtClean="0">
                <a:latin typeface="Calibri" pitchFamily="34" charset="0"/>
              </a:rPr>
              <a:t>а) на полуострове Ямал</a:t>
            </a:r>
          </a:p>
          <a:p>
            <a:pPr>
              <a:buNone/>
            </a:pPr>
            <a:endParaRPr lang="ru-RU" sz="4000" b="1" dirty="0" smtClean="0">
              <a:latin typeface="Calibri" pitchFamily="34" charset="0"/>
            </a:endParaRPr>
          </a:p>
          <a:p>
            <a:pPr>
              <a:buNone/>
            </a:pPr>
            <a:r>
              <a:rPr lang="ru-RU" sz="4000" b="1" dirty="0" smtClean="0">
                <a:latin typeface="Calibri" pitchFamily="34" charset="0"/>
              </a:rPr>
              <a:t>б) на полуострове Таймыр</a:t>
            </a:r>
          </a:p>
          <a:p>
            <a:pPr>
              <a:buNone/>
            </a:pPr>
            <a:endParaRPr lang="ru-RU" sz="4000" b="1" dirty="0" smtClean="0">
              <a:latin typeface="Calibri" pitchFamily="34" charset="0"/>
            </a:endParaRPr>
          </a:p>
          <a:p>
            <a:pPr>
              <a:buNone/>
            </a:pPr>
            <a:r>
              <a:rPr lang="ru-RU" sz="4000" b="1" dirty="0" smtClean="0">
                <a:latin typeface="Calibri" pitchFamily="34" charset="0"/>
              </a:rPr>
              <a:t>в) на Кольском полуострове.</a:t>
            </a:r>
          </a:p>
          <a:p>
            <a:pPr>
              <a:buNone/>
            </a:pPr>
            <a:r>
              <a:rPr lang="ru-RU" sz="3600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30352"/>
            <a:ext cx="8715436" cy="41879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4800" b="1" i="1" dirty="0" smtClean="0">
                <a:solidFill>
                  <a:srgbClr val="003399"/>
                </a:solidFill>
                <a:latin typeface="Calibri" pitchFamily="34" charset="0"/>
              </a:rPr>
              <a:t>2. Тундра </a:t>
            </a:r>
            <a:r>
              <a:rPr lang="ru-RU" sz="4800" b="1" i="1" dirty="0" smtClean="0">
                <a:solidFill>
                  <a:srgbClr val="003399"/>
                </a:solidFill>
                <a:latin typeface="Calibri" pitchFamily="34" charset="0"/>
              </a:rPr>
              <a:t>расположена … </a:t>
            </a:r>
            <a:endParaRPr lang="ru-RU" sz="4800" b="1" i="1" dirty="0" smtClean="0">
              <a:solidFill>
                <a:srgbClr val="003399"/>
              </a:solidFill>
              <a:latin typeface="Calibri" pitchFamily="34" charset="0"/>
            </a:endParaRPr>
          </a:p>
          <a:p>
            <a:endParaRPr lang="ru-RU" sz="3600" dirty="0" smtClean="0"/>
          </a:p>
          <a:p>
            <a:pPr>
              <a:buNone/>
            </a:pPr>
            <a:r>
              <a:rPr lang="ru-RU" sz="4300" b="1" dirty="0" smtClean="0">
                <a:latin typeface="Calibri" pitchFamily="34" charset="0"/>
              </a:rPr>
              <a:t>               а</a:t>
            </a:r>
            <a:r>
              <a:rPr lang="ru-RU" sz="4300" b="1" dirty="0" smtClean="0">
                <a:latin typeface="Calibri" pitchFamily="34" charset="0"/>
              </a:rPr>
              <a:t>) на равнинах</a:t>
            </a:r>
          </a:p>
          <a:p>
            <a:endParaRPr lang="ru-RU" sz="4300" b="1" dirty="0" smtClean="0">
              <a:latin typeface="Calibri" pitchFamily="34" charset="0"/>
            </a:endParaRPr>
          </a:p>
          <a:p>
            <a:pPr>
              <a:buNone/>
            </a:pPr>
            <a:r>
              <a:rPr lang="ru-RU" sz="4300" b="1" dirty="0" smtClean="0">
                <a:latin typeface="Calibri" pitchFamily="34" charset="0"/>
              </a:rPr>
              <a:t>               б</a:t>
            </a:r>
            <a:r>
              <a:rPr lang="ru-RU" sz="4300" b="1" dirty="0" smtClean="0">
                <a:latin typeface="Calibri" pitchFamily="34" charset="0"/>
              </a:rPr>
              <a:t>) на возвышенностях</a:t>
            </a:r>
          </a:p>
          <a:p>
            <a:pPr>
              <a:buNone/>
            </a:pPr>
            <a:endParaRPr lang="ru-RU" sz="4300" b="1" dirty="0" smtClean="0">
              <a:latin typeface="Calibri" pitchFamily="34" charset="0"/>
            </a:endParaRPr>
          </a:p>
          <a:p>
            <a:pPr>
              <a:buNone/>
            </a:pPr>
            <a:r>
              <a:rPr lang="ru-RU" sz="4300" b="1" dirty="0" smtClean="0">
                <a:latin typeface="Calibri" pitchFamily="34" charset="0"/>
              </a:rPr>
              <a:t>               в</a:t>
            </a:r>
            <a:r>
              <a:rPr lang="ru-RU" sz="4300" b="1" dirty="0" smtClean="0">
                <a:latin typeface="Calibri" pitchFamily="34" charset="0"/>
              </a:rPr>
              <a:t>) </a:t>
            </a:r>
            <a:r>
              <a:rPr lang="ru-RU" sz="4300" b="1" dirty="0" err="1" smtClean="0">
                <a:latin typeface="Calibri" pitchFamily="34" charset="0"/>
              </a:rPr>
              <a:t>в</a:t>
            </a:r>
            <a:r>
              <a:rPr lang="ru-RU" sz="4300" b="1" dirty="0" smtClean="0">
                <a:latin typeface="Calibri" pitchFamily="34" charset="0"/>
              </a:rPr>
              <a:t> горах.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57166"/>
            <a:ext cx="8858280" cy="628654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5200" b="1" i="1" dirty="0" smtClean="0">
                <a:solidFill>
                  <a:srgbClr val="003399"/>
                </a:solidFill>
                <a:latin typeface="Calibri" pitchFamily="34" charset="0"/>
              </a:rPr>
              <a:t>3. В тундре ....</a:t>
            </a:r>
          </a:p>
          <a:p>
            <a:endParaRPr lang="ru-RU" sz="3900" dirty="0" smtClean="0"/>
          </a:p>
          <a:p>
            <a:pPr>
              <a:buNone/>
            </a:pPr>
            <a:r>
              <a:rPr lang="ru-RU" sz="4700" b="1" dirty="0" smtClean="0">
                <a:latin typeface="Calibri" pitchFamily="34" charset="0"/>
              </a:rPr>
              <a:t>а) ярко выражены все четыре времени года, одинаковые по продолжительности</a:t>
            </a:r>
          </a:p>
          <a:p>
            <a:pPr>
              <a:buNone/>
            </a:pPr>
            <a:endParaRPr lang="ru-RU" sz="4700" b="1" dirty="0" smtClean="0">
              <a:latin typeface="Calibri" pitchFamily="34" charset="0"/>
            </a:endParaRPr>
          </a:p>
          <a:p>
            <a:pPr>
              <a:buNone/>
            </a:pPr>
            <a:r>
              <a:rPr lang="ru-RU" sz="4700" b="1" dirty="0" smtClean="0">
                <a:latin typeface="Calibri" pitchFamily="34" charset="0"/>
              </a:rPr>
              <a:t>б) длинная суровая зима и жаркое лето</a:t>
            </a:r>
          </a:p>
          <a:p>
            <a:pPr>
              <a:buNone/>
            </a:pPr>
            <a:endParaRPr lang="ru-RU" sz="4700" b="1" dirty="0" smtClean="0">
              <a:latin typeface="Calibri" pitchFamily="34" charset="0"/>
            </a:endParaRPr>
          </a:p>
          <a:p>
            <a:pPr>
              <a:buNone/>
            </a:pPr>
            <a:r>
              <a:rPr lang="ru-RU" sz="4700" b="1" dirty="0" smtClean="0">
                <a:latin typeface="Calibri" pitchFamily="34" charset="0"/>
              </a:rPr>
              <a:t>в) длинная суровая зима и короткое прохладное лето.</a:t>
            </a:r>
          </a:p>
          <a:p>
            <a:pPr>
              <a:buNone/>
            </a:pPr>
            <a:r>
              <a:rPr lang="ru-RU" sz="4700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9704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b="1" i="1" dirty="0" smtClean="0">
                <a:solidFill>
                  <a:srgbClr val="003399"/>
                </a:solidFill>
                <a:latin typeface="Calibri" pitchFamily="34" charset="0"/>
              </a:rPr>
              <a:t>4. Растения тундры .....</a:t>
            </a:r>
          </a:p>
          <a:p>
            <a:endParaRPr lang="ru-RU" sz="3600" dirty="0" smtClean="0"/>
          </a:p>
          <a:p>
            <a:pPr>
              <a:buNone/>
            </a:pPr>
            <a:r>
              <a:rPr lang="ru-RU" sz="4000" b="1" dirty="0" smtClean="0">
                <a:latin typeface="Calibri" pitchFamily="34" charset="0"/>
              </a:rPr>
              <a:t>а) низкорослые со стелющимися корнями и мелкими листьями</a:t>
            </a:r>
          </a:p>
          <a:p>
            <a:endParaRPr lang="ru-RU" sz="4000" b="1" dirty="0" smtClean="0">
              <a:latin typeface="Calibri" pitchFamily="34" charset="0"/>
            </a:endParaRPr>
          </a:p>
          <a:p>
            <a:pPr>
              <a:buNone/>
            </a:pPr>
            <a:r>
              <a:rPr lang="ru-RU" sz="4000" b="1" dirty="0" smtClean="0">
                <a:latin typeface="Calibri" pitchFamily="34" charset="0"/>
              </a:rPr>
              <a:t>б) высокие с мощными корнями и широкими листьями.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30352"/>
            <a:ext cx="8501122" cy="60419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4400" b="1" i="1" dirty="0" smtClean="0">
                <a:solidFill>
                  <a:srgbClr val="003399"/>
                </a:solidFill>
                <a:latin typeface="Calibri" pitchFamily="34" charset="0"/>
              </a:rPr>
              <a:t>5.  К тундровым растениям относятся....</a:t>
            </a:r>
          </a:p>
          <a:p>
            <a:endParaRPr lang="ru-RU" sz="3600" dirty="0" smtClean="0"/>
          </a:p>
          <a:p>
            <a:pPr>
              <a:buNone/>
            </a:pPr>
            <a:r>
              <a:rPr lang="ru-RU" sz="4000" b="1" dirty="0" smtClean="0">
                <a:latin typeface="Calibri" pitchFamily="34" charset="0"/>
              </a:rPr>
              <a:t>а) верблюжья колючка, саксаул, кактус</a:t>
            </a:r>
          </a:p>
          <a:p>
            <a:pPr>
              <a:buNone/>
            </a:pPr>
            <a:endParaRPr lang="ru-RU" sz="4000" b="1" dirty="0" smtClean="0">
              <a:latin typeface="Calibri" pitchFamily="34" charset="0"/>
            </a:endParaRPr>
          </a:p>
          <a:p>
            <a:pPr>
              <a:buNone/>
            </a:pPr>
            <a:r>
              <a:rPr lang="ru-RU" sz="4000" b="1" dirty="0" smtClean="0">
                <a:latin typeface="Calibri" pitchFamily="34" charset="0"/>
              </a:rPr>
              <a:t>б) карликовая ива, мох-ягель, черника</a:t>
            </a:r>
          </a:p>
          <a:p>
            <a:pPr>
              <a:buNone/>
            </a:pPr>
            <a:endParaRPr lang="ru-RU" sz="4000" b="1" dirty="0" smtClean="0">
              <a:latin typeface="Calibri" pitchFamily="34" charset="0"/>
            </a:endParaRPr>
          </a:p>
          <a:p>
            <a:pPr>
              <a:buNone/>
            </a:pPr>
            <a:r>
              <a:rPr lang="ru-RU" sz="4000" b="1" dirty="0" smtClean="0">
                <a:latin typeface="Calibri" pitchFamily="34" charset="0"/>
              </a:rPr>
              <a:t>в) кедр, осина, пальма.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183880" cy="60419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b="1" i="1" dirty="0" smtClean="0">
                <a:solidFill>
                  <a:srgbClr val="003399"/>
                </a:solidFill>
                <a:latin typeface="Calibri" pitchFamily="34" charset="0"/>
              </a:rPr>
              <a:t>6. В тундре обитают ..</a:t>
            </a:r>
            <a:r>
              <a:rPr lang="ru-RU" sz="4400" b="1" i="1" dirty="0" smtClean="0">
                <a:solidFill>
                  <a:srgbClr val="003399"/>
                </a:solidFill>
              </a:rPr>
              <a:t>..</a:t>
            </a:r>
          </a:p>
          <a:p>
            <a:endParaRPr lang="ru-RU" sz="3600" i="1" dirty="0" smtClean="0"/>
          </a:p>
          <a:p>
            <a:pPr>
              <a:buNone/>
            </a:pPr>
            <a:r>
              <a:rPr lang="ru-RU" sz="4000" b="1" dirty="0" smtClean="0">
                <a:latin typeface="Calibri" pitchFamily="34" charset="0"/>
              </a:rPr>
              <a:t>а) песцы, лемминги, волки</a:t>
            </a:r>
          </a:p>
          <a:p>
            <a:endParaRPr lang="ru-RU" sz="4000" b="1" dirty="0" smtClean="0">
              <a:latin typeface="Calibri" pitchFamily="34" charset="0"/>
            </a:endParaRPr>
          </a:p>
          <a:p>
            <a:pPr>
              <a:buNone/>
            </a:pPr>
            <a:r>
              <a:rPr lang="ru-RU" sz="4000" b="1" dirty="0" smtClean="0">
                <a:latin typeface="Calibri" pitchFamily="34" charset="0"/>
              </a:rPr>
              <a:t>б) тюлени, моржи, киты</a:t>
            </a:r>
          </a:p>
          <a:p>
            <a:endParaRPr lang="ru-RU" sz="4000" b="1" dirty="0" smtClean="0">
              <a:latin typeface="Calibri" pitchFamily="34" charset="0"/>
            </a:endParaRPr>
          </a:p>
          <a:p>
            <a:pPr>
              <a:buNone/>
            </a:pPr>
            <a:r>
              <a:rPr lang="ru-RU" sz="4000" b="1" dirty="0" smtClean="0">
                <a:latin typeface="Calibri" pitchFamily="34" charset="0"/>
              </a:rPr>
              <a:t>в) верблюды, лошади, коровы.</a:t>
            </a:r>
          </a:p>
          <a:p>
            <a:pPr>
              <a:buNone/>
            </a:pPr>
            <a:r>
              <a:rPr lang="ru-RU" sz="3600" dirty="0" smtClean="0"/>
              <a:t> </a:t>
            </a:r>
            <a:endParaRPr lang="ru-RU" sz="3600" dirty="0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30352"/>
            <a:ext cx="8358246" cy="568473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4400" b="1" dirty="0" smtClean="0">
                <a:solidFill>
                  <a:srgbClr val="003399"/>
                </a:solidFill>
                <a:latin typeface="Calibri" pitchFamily="34" charset="0"/>
              </a:rPr>
              <a:t>7. </a:t>
            </a:r>
            <a:r>
              <a:rPr lang="ru-RU" sz="4400" b="1" dirty="0" smtClean="0">
                <a:solidFill>
                  <a:srgbClr val="003399"/>
                </a:solidFill>
                <a:latin typeface="Calibri" pitchFamily="34" charset="0"/>
              </a:rPr>
              <a:t>Как птицы приспособлены к суровым условиям тундры?</a:t>
            </a:r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r>
              <a:rPr lang="ru-RU" sz="4000" b="1" dirty="0" smtClean="0">
                <a:latin typeface="Calibri" pitchFamily="34" charset="0"/>
              </a:rPr>
              <a:t>а) ложатся на зиму в спячку</a:t>
            </a:r>
          </a:p>
          <a:p>
            <a:pPr>
              <a:buNone/>
            </a:pPr>
            <a:endParaRPr lang="ru-RU" sz="4000" b="1" dirty="0" smtClean="0">
              <a:latin typeface="Calibri" pitchFamily="34" charset="0"/>
            </a:endParaRPr>
          </a:p>
          <a:p>
            <a:pPr>
              <a:buNone/>
            </a:pPr>
            <a:r>
              <a:rPr lang="ru-RU" sz="4000" b="1" dirty="0" smtClean="0">
                <a:latin typeface="Calibri" pitchFamily="34" charset="0"/>
              </a:rPr>
              <a:t>б) питаются насекомыми</a:t>
            </a:r>
          </a:p>
          <a:p>
            <a:pPr>
              <a:buNone/>
            </a:pPr>
            <a:endParaRPr lang="ru-RU" sz="4000" b="1" dirty="0" smtClean="0">
              <a:latin typeface="Calibri" pitchFamily="34" charset="0"/>
            </a:endParaRPr>
          </a:p>
          <a:p>
            <a:pPr>
              <a:buNone/>
            </a:pPr>
            <a:r>
              <a:rPr lang="ru-RU" sz="4000" b="1" dirty="0" smtClean="0">
                <a:latin typeface="Calibri" pitchFamily="34" charset="0"/>
              </a:rPr>
              <a:t>в) на брюхе и лапах у них густые длинные перья</a:t>
            </a:r>
            <a:endParaRPr lang="ru-RU" sz="4000" b="1" dirty="0">
              <a:latin typeface="Calibri" pitchFamily="34" charset="0"/>
            </a:endParaRPr>
          </a:p>
        </p:txBody>
      </p:sp>
    </p:spTree>
  </p:cSld>
  <p:clrMapOvr>
    <a:masterClrMapping/>
  </p:clrMapOvr>
  <p:transition spd="med">
    <p:pull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8501122" cy="63579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b="1" i="1" dirty="0" smtClean="0">
                <a:solidFill>
                  <a:srgbClr val="003399"/>
                </a:solidFill>
                <a:latin typeface="Calibri" pitchFamily="34" charset="0"/>
              </a:rPr>
              <a:t>8. Укажи верную цепь питания:</a:t>
            </a:r>
          </a:p>
          <a:p>
            <a:endParaRPr lang="ru-RU" sz="3600" dirty="0" smtClean="0"/>
          </a:p>
          <a:p>
            <a:pPr>
              <a:buNone/>
            </a:pPr>
            <a:r>
              <a:rPr lang="ru-RU" sz="4000" b="1" dirty="0" smtClean="0">
                <a:latin typeface="Calibri" pitchFamily="34" charset="0"/>
              </a:rPr>
              <a:t>а) растения — лемминги — полярные совы</a:t>
            </a:r>
          </a:p>
          <a:p>
            <a:pPr>
              <a:buNone/>
            </a:pPr>
            <a:endParaRPr lang="ru-RU" sz="4000" b="1" dirty="0" smtClean="0">
              <a:latin typeface="Calibri" pitchFamily="34" charset="0"/>
            </a:endParaRPr>
          </a:p>
          <a:p>
            <a:pPr>
              <a:buNone/>
            </a:pPr>
            <a:r>
              <a:rPr lang="ru-RU" sz="4000" b="1" dirty="0" smtClean="0">
                <a:latin typeface="Calibri" pitchFamily="34" charset="0"/>
              </a:rPr>
              <a:t>б) комары, мошки — полярные куропатки — песцы</a:t>
            </a:r>
          </a:p>
          <a:p>
            <a:pPr>
              <a:buNone/>
            </a:pPr>
            <a:endParaRPr lang="ru-RU" sz="4000" b="1" dirty="0" smtClean="0">
              <a:latin typeface="Calibri" pitchFamily="34" charset="0"/>
            </a:endParaRPr>
          </a:p>
          <a:p>
            <a:pPr>
              <a:buNone/>
            </a:pPr>
            <a:r>
              <a:rPr lang="ru-RU" sz="4000" b="1" dirty="0" smtClean="0">
                <a:latin typeface="Calibri" pitchFamily="34" charset="0"/>
              </a:rPr>
              <a:t>в) растения — кречеты — волки.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pull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00042"/>
            <a:ext cx="8715436" cy="61436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b="1" i="1" dirty="0" smtClean="0">
                <a:solidFill>
                  <a:srgbClr val="003399"/>
                </a:solidFill>
                <a:latin typeface="Calibri" pitchFamily="34" charset="0"/>
              </a:rPr>
              <a:t>9. Главное занятие коренного населения тундры....</a:t>
            </a:r>
          </a:p>
          <a:p>
            <a:endParaRPr lang="ru-RU" sz="3600" dirty="0" smtClean="0"/>
          </a:p>
          <a:p>
            <a:pPr>
              <a:buNone/>
            </a:pPr>
            <a:r>
              <a:rPr lang="ru-RU" sz="4000" b="1" dirty="0" smtClean="0">
                <a:latin typeface="Calibri" pitchFamily="34" charset="0"/>
              </a:rPr>
              <a:t>                  а</a:t>
            </a:r>
            <a:r>
              <a:rPr lang="ru-RU" sz="4000" b="1" dirty="0" smtClean="0">
                <a:latin typeface="Calibri" pitchFamily="34" charset="0"/>
              </a:rPr>
              <a:t>) рыболовство</a:t>
            </a:r>
          </a:p>
          <a:p>
            <a:pPr>
              <a:buNone/>
            </a:pPr>
            <a:endParaRPr lang="ru-RU" sz="4000" b="1" dirty="0" smtClean="0">
              <a:latin typeface="Calibri" pitchFamily="34" charset="0"/>
            </a:endParaRPr>
          </a:p>
          <a:p>
            <a:pPr>
              <a:buNone/>
            </a:pPr>
            <a:r>
              <a:rPr lang="ru-RU" sz="4000" b="1" dirty="0" smtClean="0">
                <a:latin typeface="Calibri" pitchFamily="34" charset="0"/>
              </a:rPr>
              <a:t>                  б</a:t>
            </a:r>
            <a:r>
              <a:rPr lang="ru-RU" sz="4000" b="1" dirty="0" smtClean="0">
                <a:latin typeface="Calibri" pitchFamily="34" charset="0"/>
              </a:rPr>
              <a:t>) оленеводство</a:t>
            </a:r>
          </a:p>
          <a:p>
            <a:pPr>
              <a:buNone/>
            </a:pPr>
            <a:endParaRPr lang="ru-RU" sz="4000" b="1" dirty="0" smtClean="0">
              <a:latin typeface="Calibri" pitchFamily="34" charset="0"/>
            </a:endParaRPr>
          </a:p>
          <a:p>
            <a:pPr>
              <a:buNone/>
            </a:pPr>
            <a:r>
              <a:rPr lang="ru-RU" sz="4000" b="1" dirty="0" smtClean="0">
                <a:latin typeface="Calibri" pitchFamily="34" charset="0"/>
              </a:rPr>
              <a:t>                  в</a:t>
            </a:r>
            <a:r>
              <a:rPr lang="ru-RU" sz="4000" b="1" dirty="0" smtClean="0">
                <a:latin typeface="Calibri" pitchFamily="34" charset="0"/>
              </a:rPr>
              <a:t>) земледелие.</a:t>
            </a:r>
            <a:endParaRPr lang="ru-RU" sz="4000" b="1" dirty="0">
              <a:latin typeface="Calibri" pitchFamily="34" charset="0"/>
            </a:endParaRPr>
          </a:p>
        </p:txBody>
      </p:sp>
    </p:spTree>
  </p:cSld>
  <p:clrMapOvr>
    <a:masterClrMapping/>
  </p:clrMapOvr>
  <p:transition spd="med">
    <p:pull dir="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46</TotalTime>
  <Words>239</Words>
  <Application>Microsoft Office PowerPoint</Application>
  <PresentationFormat>Экран (4:3)</PresentationFormat>
  <Paragraphs>70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Аспект</vt:lpstr>
      <vt:lpstr>Зона тундры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Зона тундры</dc:title>
  <dc:creator>Marina</dc:creator>
  <cp:lastModifiedBy>Marina</cp:lastModifiedBy>
  <cp:revision>7</cp:revision>
  <dcterms:created xsi:type="dcterms:W3CDTF">2013-01-26T18:06:21Z</dcterms:created>
  <dcterms:modified xsi:type="dcterms:W3CDTF">2013-02-09T11:27:17Z</dcterms:modified>
</cp:coreProperties>
</file>