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74" r:id="rId9"/>
    <p:sldId id="262" r:id="rId10"/>
    <p:sldId id="263" r:id="rId11"/>
    <p:sldId id="275" r:id="rId12"/>
    <p:sldId id="264" r:id="rId13"/>
    <p:sldId id="273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FB7CF-4491-4FB1-80DE-C6EADC5AD084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FE133-0FF0-4119-A78F-B8F663A16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FE133-0FF0-4119-A78F-B8F663A1642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4161-BE33-492E-AA10-29C0A570BF2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BA52-9CC2-4636-A986-1D26102CE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4161-BE33-492E-AA10-29C0A570BF2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BA52-9CC2-4636-A986-1D26102CE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4161-BE33-492E-AA10-29C0A570BF2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BA52-9CC2-4636-A986-1D26102CE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4161-BE33-492E-AA10-29C0A570BF2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BA52-9CC2-4636-A986-1D26102CE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4161-BE33-492E-AA10-29C0A570BF2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BA52-9CC2-4636-A986-1D26102CE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4161-BE33-492E-AA10-29C0A570BF2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BA52-9CC2-4636-A986-1D26102CE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4161-BE33-492E-AA10-29C0A570BF2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BA52-9CC2-4636-A986-1D26102CE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4161-BE33-492E-AA10-29C0A570BF2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BA52-9CC2-4636-A986-1D26102CE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4161-BE33-492E-AA10-29C0A570BF2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BA52-9CC2-4636-A986-1D26102CE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4161-BE33-492E-AA10-29C0A570BF2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BA52-9CC2-4636-A986-1D26102CE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4161-BE33-492E-AA10-29C0A570BF2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BA52-9CC2-4636-A986-1D26102CE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B4161-BE33-492E-AA10-29C0A570BF2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7BA52-9CC2-4636-A986-1D26102CE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Биография музыкальных инструментов Фортепиано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572008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Подготовила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у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читель музыки Чернова Л.В.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28604"/>
            <a:ext cx="878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МБОУ МО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Плавский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район «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Сорочинская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СОШ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»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Рояль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Его форма напоминает крыло гигантской птицы. Эту форму современный рояль унаследовал у клавесина. Струны в нём разной длины: у высоких нот струны короче, а в «хвост» рояля уходят своими длинными концами самые длинные басовые струны. Увидеть это можно, если открыть большую крышку рояля. Тогда станет ясно, как возникает звук.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УСТРОЙСТВО РОЯЛЯ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381642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36724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115328" cy="562612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В фортепиано клавиша соединена с лёгким деревянным молоточком. В зависимости от силы нажатия на клавишу молоточек ударяет по струнам слабее или сильнее.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 Вот почему фортепиано называют клавишно – ударным инструментом. Клавиатура фортепиано шире, чем у клавесина: в ней семь с лишним октав. Это делает фортепиано инструментом с самым большим диапазоном. 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40" y="428604"/>
            <a:ext cx="5000660" cy="60235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Под клавиатурой, возле ног пианиста, расположены педали. Применяя левую педаль, можно сделать звук более тихим и матовым. При нажатии правой педали звук длится даже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тогда, когда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пианист отпускает клавишу.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7444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 концу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XVIII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века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фортепиано – самый популярный музыкальный инструмент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«Фортепиано располагает объёмом целого оркестра, и десяти пальцев человека хватает для воссоздания гармоний, которые иначе могли бы быть воссозданы к жизни в результате соединения сотни музыкантов в оркестре», - писал великий Ференц Лист.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Действительно, фортепиано под руками мастера начинает звучать как настоящий оркестр.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ФЕРЕНЦ ЛИСТ 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1811 - 1886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428736"/>
            <a:ext cx="464343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Выдающийся венгерский композитор и непревзойдённый пианист. Лист перевёл на фортепианный язык симфонии Бетховена и оркестровые произведения других композиторов, то есть сделал фортепианные переложения этих сочинений, сохранившие образное содержание оркестровых оригиналов. 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http://cdn.ipernity.com/119/40/82/10774082.b2e82148.640.jpg?r2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71612"/>
            <a:ext cx="4174754" cy="372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ФРИДЕРИК ШОПЕН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1810 - 1849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600200"/>
            <a:ext cx="4214842" cy="48291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Польский композитор, пианист, один из создателей современной пианистической школы. Эмоциональная глубина и техническое совершенство Шопена-пианиста сказались на особенностях его произведений. Послушайте ноктюрн Шопена, и вам покажется, что вы слышите пение, будто мелодию ведёт человеческий голос, а несколько инструментов аккомпанируют ему.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http://media2.fanparty.ru/fanclubs/fanparty-fan-club-composer/gallery/951298_fanparty_fan_club_composer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1785926"/>
            <a:ext cx="3957590" cy="4230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СЕРГЕЙ РАХМАНИНОВ   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1873 - 1943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600200"/>
            <a:ext cx="4499992" cy="48291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Композитор, пианист, дирижёр. Среди произведений различных жанров, написанных им, центральное место принадлежит фортепианным произведениям ( 4 концерта для фортепиано с оркестром, «Рапсодия на тему «Паганини»,прелюдии, этюды-картины и др.). 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http://jukovskiy.bezformata.ru/content/image6362321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4678240" cy="30140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14283" y="4857760"/>
            <a:ext cx="4429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Сергей Рахманинов – один из величайших пианистов мира.</a:t>
            </a: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ЛЕВ ОБОРИН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1907 - 1974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600200"/>
            <a:ext cx="4320480" cy="49720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800" dirty="0" smtClean="0"/>
              <a:t>    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Пианист Лев Николаевич Оборин – выдающийся музыкант-исполнитель, педагог, автор музыкальных произведений. Игра Оборина отличалась ясностью замысла, чёткостью выявления формы, искренностью и теплотой чувств, светлым колоритом. В 1927 году на Международном конкурсе пианистов имени Ф. Шопена в Варшаве был удостоен первой премии.</a:t>
            </a:r>
            <a:r>
              <a:rPr lang="ru-RU" sz="2800" dirty="0" smtClean="0"/>
              <a:t> 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http://static.etvnet.com/shared/persons/person/000/014/256/oborin-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1628800"/>
            <a:ext cx="4143404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Фортепиано – самый универсальный инструмент, помогающий нам ощутить великую радость от общения с музыкой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МУЗЫКАЛЬНЫЕ ИНСТРУМЕНТЫ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00200"/>
            <a:ext cx="7358114" cy="4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МОНОХОРД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800" dirty="0" smtClean="0"/>
              <a:t>     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Пифагора, великого учёного Древней Греции, интересовала не только математика, но и музыка, вернее, теория музыки. Пифагор построил особый прибор для исследований, с помощью которого изучал различные музыкальные интервалы (сочетание двух звуков, взятых одновременно или последовательно). Прибор Пифагора назывался «монохорд» («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монос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» по-гречески – «один», «хорда» – струна).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http://stetsenkovadim.moyblog.net/files/2014/05/pifagor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1628800"/>
            <a:ext cx="3571900" cy="4116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32432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14414" y="4286256"/>
            <a:ext cx="6400800" cy="1181096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Монохорд стал одним из самых первых предков фортепиано.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714356"/>
            <a:ext cx="55721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КЛАВИШНЫЕ ИНСТРУМЕНТЫ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XVII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века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57200" y="2071677"/>
            <a:ext cx="8186766" cy="414340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Клавикорд и клавесин – непосредственные предшественники фортепиано.  Каждый из них имел свои достоинства и недостатки.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Клавикорд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412776"/>
            <a:ext cx="3926240" cy="515949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dirty="0" smtClean="0"/>
              <a:t>    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Обладал мягким, нежным звуком, силу которого по желанию исполнителя можно было менять. Но звук клавикорда, приводивший в восторг многих современников, был так тих, что в большом помещении абсолютно терялся. Два струнных инструмента его полностью заглушали.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1628800"/>
            <a:ext cx="4818836" cy="372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929618" cy="10191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53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Клавесин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     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Клавишно-щипковый инструмент</a:t>
            </a:r>
            <a:endParaRPr lang="ru-RU" sz="27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flipH="1">
            <a:off x="214282" y="1643050"/>
            <a:ext cx="4357718" cy="492922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Звук клавесина ясный,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чёткий,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пределённый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. Намного сильнее звука клавикорда. Однако независимо от силы удара он оставался неизменным. Звук извлекался щипком с помощью вороньего крыла ( или кусочка жёсткой кожи), укреплённого на конце клавиши.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357430"/>
            <a:ext cx="41044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51128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Бартоломео Кристофори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Хранитель коллекции клавесинов принца Фердинандо Медичи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43116"/>
            <a:ext cx="7829576" cy="398304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В 1709 году изобрёл клавишный инструмент, который назвал «Гравичембало коль пиано е форте». Что значит «клавесин с тихим и громким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звуком».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Это и было первое фортепиано.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Чуть позже фортепиано (или «пиано-форте», как эти инструменты поначалу называли) появились в других странах Европы.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5072098" cy="1142984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ФОРТЕПИАНО</a:t>
            </a:r>
            <a:endParaRPr lang="ru-RU" sz="4400" dirty="0">
              <a:latin typeface="Bookman Old Style" pitchFamily="18" charset="0"/>
            </a:endParaRPr>
          </a:p>
        </p:txBody>
      </p:sp>
      <p:pic>
        <p:nvPicPr>
          <p:cNvPr id="4" name="Содержимое 7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071934" y="1428736"/>
            <a:ext cx="478634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14734" cy="477998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Рояль и пианино – современные разновидности фортепиано. Они отличаются формой корпуса и некоторыми особенностями механизмов.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708</Words>
  <Application>Microsoft Office PowerPoint</Application>
  <PresentationFormat>Экран (4:3)</PresentationFormat>
  <Paragraphs>39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Биография музыкальных инструментов Фортепиано</vt:lpstr>
      <vt:lpstr>МУЗЫКАЛЬНЫЕ ИНСТРУМЕНТЫ</vt:lpstr>
      <vt:lpstr>МОНОХОРД</vt:lpstr>
      <vt:lpstr>Слайд 4</vt:lpstr>
      <vt:lpstr>КЛАВИШНЫЕ ИНСТРУМЕНТЫ XVII века </vt:lpstr>
      <vt:lpstr>Клавикорд</vt:lpstr>
      <vt:lpstr>      Клавесин                     Клавишно-щипковый инструмент</vt:lpstr>
      <vt:lpstr>Бартоломео Кристофори Хранитель коллекции клавесинов принца Фердинандо Медичи</vt:lpstr>
      <vt:lpstr>   ФОРТЕПИАНО</vt:lpstr>
      <vt:lpstr>Рояль</vt:lpstr>
      <vt:lpstr>УСТРОЙСТВО РОЯЛЯ</vt:lpstr>
      <vt:lpstr>Слайд 12</vt:lpstr>
      <vt:lpstr>Слайд 13</vt:lpstr>
      <vt:lpstr> К концу XVIII века  фортепиано – самый популярный музыкальный инструмент</vt:lpstr>
      <vt:lpstr>ФЕРЕНЦ ЛИСТ   1811 - 1886</vt:lpstr>
      <vt:lpstr>ФРИДЕРИК ШОПЕН  1810 - 1849</vt:lpstr>
      <vt:lpstr>СЕРГЕЙ РАХМАНИНОВ    1873 - 1943</vt:lpstr>
      <vt:lpstr>ЛЕВ ОБОРИН 1907 - 1974</vt:lpstr>
      <vt:lpstr>Фортепиано – самый универсальный инструмент, помогающий нам ощутить великую радость от общения с музыкой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музыкальных инструментов. Фортепиано.</dc:title>
  <dc:creator>User</dc:creator>
  <cp:lastModifiedBy>сорочиская</cp:lastModifiedBy>
  <cp:revision>72</cp:revision>
  <dcterms:created xsi:type="dcterms:W3CDTF">2015-12-11T11:32:52Z</dcterms:created>
  <dcterms:modified xsi:type="dcterms:W3CDTF">2015-12-16T18:26:01Z</dcterms:modified>
</cp:coreProperties>
</file>