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3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426EA-F033-4F72-8A73-72B8B19F84DE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48D61A-F344-445F-9E0B-28F1362EFE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357166"/>
            <a:ext cx="5357850" cy="2843234"/>
          </a:xfrm>
        </p:spPr>
        <p:txBody>
          <a:bodyPr>
            <a:normAutofit/>
          </a:bodyPr>
          <a:lstStyle/>
          <a:p>
            <a:r>
              <a:rPr lang="ru-RU" dirty="0" smtClean="0"/>
              <a:t>Наши любимые детки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Гончарова Г.Н.-</a:t>
            </a:r>
          </a:p>
          <a:p>
            <a:r>
              <a:rPr lang="ru-RU" dirty="0" smtClean="0"/>
              <a:t>УЧИТЕЛЬ НАЧАЛЬНЫХ КЛАССОВ,ЗАМ.ДИРЕКТОРА ПО ВР</a:t>
            </a:r>
          </a:p>
          <a:p>
            <a:r>
              <a:rPr lang="ru-RU" dirty="0" smtClean="0"/>
              <a:t>МБОУ СОШ № 8 г.Туапсе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12011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8680"/>
            <a:ext cx="6164859" cy="4873174"/>
          </a:xfrm>
          <a:prstGeom prst="rect">
            <a:avLst/>
          </a:prstGeom>
        </p:spPr>
      </p:pic>
      <p:pic>
        <p:nvPicPr>
          <p:cNvPr id="3" name="Рисунок 2" descr="animashki-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643446"/>
            <a:ext cx="1714512" cy="240506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12011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08720"/>
            <a:ext cx="5873306" cy="4526217"/>
          </a:xfrm>
          <a:prstGeom prst="rect">
            <a:avLst/>
          </a:prstGeom>
        </p:spPr>
      </p:pic>
      <p:pic>
        <p:nvPicPr>
          <p:cNvPr id="3" name="Рисунок 2" descr="bestgif_narod_ru_21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636"/>
            <a:ext cx="3314692" cy="185736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12011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8072494" cy="5929354"/>
          </a:xfrm>
          <a:prstGeom prst="rect">
            <a:avLst/>
          </a:prstGeom>
        </p:spPr>
      </p:pic>
      <p:pic>
        <p:nvPicPr>
          <p:cNvPr id="3" name="Рисунок 2" descr="multik-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85728"/>
            <a:ext cx="1728789" cy="19431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095189" cy="436911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ончарова Г.Н\24112011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631597" cy="4944612"/>
          </a:xfrm>
          <a:prstGeom prst="rect">
            <a:avLst/>
          </a:prstGeom>
          <a:noFill/>
        </p:spPr>
      </p:pic>
      <p:pic>
        <p:nvPicPr>
          <p:cNvPr id="4" name="Рисунок 3" descr="multik-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000636"/>
            <a:ext cx="2952747" cy="185736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052736"/>
            <a:ext cx="5582994" cy="4199597"/>
          </a:xfrm>
          <a:prstGeom prst="rect">
            <a:avLst/>
          </a:prstGeom>
        </p:spPr>
      </p:pic>
      <p:pic>
        <p:nvPicPr>
          <p:cNvPr id="3" name="Рисунок 2" descr="animashki-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4643446"/>
            <a:ext cx="3786182" cy="200024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12011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6482853" cy="4514844"/>
          </a:xfrm>
          <a:prstGeom prst="rect">
            <a:avLst/>
          </a:prstGeom>
        </p:spPr>
      </p:pic>
      <p:pic>
        <p:nvPicPr>
          <p:cNvPr id="3" name="Рисунок 2" descr="animashki-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214337"/>
            <a:ext cx="1428760" cy="237174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12011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6705" y="1268760"/>
            <a:ext cx="6299308" cy="4656010"/>
          </a:xfrm>
          <a:prstGeom prst="rect">
            <a:avLst/>
          </a:prstGeom>
        </p:spPr>
      </p:pic>
      <p:pic>
        <p:nvPicPr>
          <p:cNvPr id="3" name="Рисунок 2" descr="animashki-1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250" y="0"/>
            <a:ext cx="2190750" cy="239077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12011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6628607" cy="4800026"/>
          </a:xfrm>
          <a:prstGeom prst="rect">
            <a:avLst/>
          </a:prstGeom>
        </p:spPr>
      </p:pic>
      <p:pic>
        <p:nvPicPr>
          <p:cNvPr id="3" name="Рисунок 2" descr="animashki-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"/>
            <a:ext cx="2381240" cy="228599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12011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6285357" cy="4512564"/>
          </a:xfrm>
          <a:prstGeom prst="rect">
            <a:avLst/>
          </a:prstGeom>
        </p:spPr>
      </p:pic>
      <p:pic>
        <p:nvPicPr>
          <p:cNvPr id="3" name="Рисунок 2" descr="animashki-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1809746" cy="200024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12011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20688"/>
            <a:ext cx="6523955" cy="5087488"/>
          </a:xfrm>
          <a:prstGeom prst="rect">
            <a:avLst/>
          </a:prstGeom>
        </p:spPr>
      </p:pic>
      <p:pic>
        <p:nvPicPr>
          <p:cNvPr id="3" name="Рисунок 2" descr="animashki-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786322"/>
            <a:ext cx="3929090" cy="207167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16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Наши любимые детки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любимые детки</dc:title>
  <dc:creator>наташа</dc:creator>
  <cp:lastModifiedBy>Наталья</cp:lastModifiedBy>
  <cp:revision>7</cp:revision>
  <dcterms:created xsi:type="dcterms:W3CDTF">2011-11-23T16:32:49Z</dcterms:created>
  <dcterms:modified xsi:type="dcterms:W3CDTF">2012-10-25T14:09:56Z</dcterms:modified>
</cp:coreProperties>
</file>