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D7C8DA-F0C3-4E12-A45E-C8B029B6C12F}" type="datetimeFigureOut">
              <a:rPr lang="ru-RU" smtClean="0"/>
              <a:t>15.12.2015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3060A74-9238-48A0-AD99-3B82E17AA9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Готовимся к ОГЭ</a:t>
            </a:r>
          </a:p>
          <a:p>
            <a:r>
              <a:rPr lang="ru-RU" dirty="0" smtClean="0"/>
              <a:t>9 класс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132856"/>
            <a:ext cx="7772400" cy="1470025"/>
          </a:xfrm>
        </p:spPr>
        <p:txBody>
          <a:bodyPr/>
          <a:lstStyle/>
          <a:p>
            <a:r>
              <a:rPr lang="ru-RU" dirty="0" smtClean="0"/>
              <a:t>Знаки препинания в СПП.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цифры, обозначающие запятые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В </a:t>
            </a:r>
            <a:r>
              <a:rPr lang="ru-RU" b="1" i="1" dirty="0"/>
              <a:t>1922 году,</a:t>
            </a:r>
            <a:r>
              <a:rPr lang="ru-RU" b="1" i="1" baseline="30000" dirty="0"/>
              <a:t>(1)</a:t>
            </a:r>
            <a:r>
              <a:rPr lang="ru-RU" b="1" i="1" dirty="0"/>
              <a:t> когда ему было 14 лет,</a:t>
            </a:r>
            <a:r>
              <a:rPr lang="ru-RU" b="1" i="1" baseline="30000" dirty="0"/>
              <a:t>(2)</a:t>
            </a:r>
            <a:r>
              <a:rPr lang="ru-RU" b="1" i="1" dirty="0"/>
              <a:t> Лев Ландау успешно сдал экзамены в Бакинский университет и был зачислен на физико-математический факультет сразу на два отделения – математическое и естественное. Его очень интересовала химия,</a:t>
            </a:r>
            <a:r>
              <a:rPr lang="ru-RU" b="1" i="1" baseline="30000" dirty="0"/>
              <a:t>(3)</a:t>
            </a:r>
            <a:r>
              <a:rPr lang="ru-RU" b="1" i="1" dirty="0"/>
              <a:t> но вскоре он ушёл с естественного отделения,</a:t>
            </a:r>
            <a:r>
              <a:rPr lang="ru-RU" b="1" i="1" baseline="30000" dirty="0"/>
              <a:t>(4)</a:t>
            </a:r>
            <a:r>
              <a:rPr lang="ru-RU" b="1" i="1" dirty="0"/>
              <a:t> поняв,</a:t>
            </a:r>
            <a:r>
              <a:rPr lang="ru-RU" b="1" i="1" baseline="30000" dirty="0"/>
              <a:t> (5)</a:t>
            </a:r>
            <a:r>
              <a:rPr lang="ru-RU" b="1" i="1" dirty="0"/>
              <a:t> что физика и математика ему больше по душе.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цифру, обозначающую запятую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Когда </a:t>
            </a:r>
            <a:r>
              <a:rPr lang="ru-RU" b="1" i="1" dirty="0"/>
              <a:t>Сеня,</a:t>
            </a:r>
            <a:r>
              <a:rPr lang="ru-RU" b="1" i="1" baseline="30000" dirty="0"/>
              <a:t>(1)</a:t>
            </a:r>
            <a:r>
              <a:rPr lang="ru-RU" b="1" i="1" dirty="0"/>
              <a:t> путаясь и напрягаясь,</a:t>
            </a:r>
            <a:r>
              <a:rPr lang="ru-RU" b="1" i="1" baseline="30000" dirty="0"/>
              <a:t>(2)</a:t>
            </a:r>
            <a:r>
              <a:rPr lang="ru-RU" b="1" i="1" dirty="0"/>
              <a:t> блуждал по лабиринтам знаменитых четверостиший,</a:t>
            </a:r>
            <a:r>
              <a:rPr lang="ru-RU" b="1" i="1" baseline="30000" dirty="0"/>
              <a:t>(3)</a:t>
            </a:r>
            <a:r>
              <a:rPr lang="ru-RU" b="1" i="1" dirty="0"/>
              <a:t> Ваня страдал.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До </a:t>
            </a:r>
            <a:r>
              <a:rPr lang="ru-RU" b="1" i="1" dirty="0"/>
              <a:t>рассвета она металась возле дома,</a:t>
            </a:r>
            <a:r>
              <a:rPr lang="ru-RU" b="1" i="1" baseline="30000" dirty="0"/>
              <a:t>(1)</a:t>
            </a:r>
            <a:r>
              <a:rPr lang="ru-RU" b="1" i="1" dirty="0"/>
              <a:t>часами сидела на черёмухе,</a:t>
            </a:r>
            <a:r>
              <a:rPr lang="ru-RU" b="1" i="1" baseline="30000" dirty="0"/>
              <a:t>(2)</a:t>
            </a:r>
            <a:r>
              <a:rPr lang="ru-RU" b="1" i="1" dirty="0"/>
              <a:t>под окном,</a:t>
            </a:r>
            <a:r>
              <a:rPr lang="ru-RU" b="1" i="1" baseline="30000" dirty="0"/>
              <a:t>(3)</a:t>
            </a:r>
            <a:r>
              <a:rPr lang="ru-RU" b="1" i="1" dirty="0"/>
              <a:t>слушала,</a:t>
            </a:r>
            <a:r>
              <a:rPr lang="ru-RU" b="1" i="1" baseline="30000" dirty="0"/>
              <a:t>(4)</a:t>
            </a:r>
            <a:r>
              <a:rPr lang="ru-RU" b="1" i="1" dirty="0"/>
              <a:t>не запищат ли малыши.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 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Перейдена </a:t>
            </a:r>
            <a:r>
              <a:rPr lang="ru-RU" b="1" i="1" dirty="0"/>
              <a:t>черта, </a:t>
            </a:r>
            <a:r>
              <a:rPr lang="ru-RU" b="1" i="1" baseline="30000" dirty="0"/>
              <a:t>(1)</a:t>
            </a:r>
            <a:r>
              <a:rPr lang="ru-RU" b="1" i="1" dirty="0"/>
              <a:t> прошёл этот неуловимый миг, </a:t>
            </a:r>
            <a:r>
              <a:rPr lang="ru-RU" b="1" i="1" baseline="30000" dirty="0"/>
              <a:t>(2)</a:t>
            </a:r>
            <a:r>
              <a:rPr lang="ru-RU" b="1" i="1" dirty="0"/>
              <a:t> когда плоский и туповатый экран – растворился, </a:t>
            </a:r>
            <a:r>
              <a:rPr lang="ru-RU" b="1" i="1" baseline="30000" dirty="0"/>
              <a:t>(3)</a:t>
            </a:r>
            <a:r>
              <a:rPr lang="ru-RU" b="1" i="1" dirty="0"/>
              <a:t> исчез, </a:t>
            </a:r>
            <a:r>
              <a:rPr lang="ru-RU" b="1" i="1" baseline="30000" dirty="0"/>
              <a:t>(4)</a:t>
            </a:r>
            <a:r>
              <a:rPr lang="ru-RU" b="1" i="1" dirty="0"/>
              <a:t> стал пространством, </a:t>
            </a:r>
            <a:r>
              <a:rPr lang="ru-RU" b="1" i="1" baseline="30000" dirty="0"/>
              <a:t>(5)</a:t>
            </a:r>
            <a:r>
              <a:rPr lang="ru-RU" b="1" i="1" dirty="0"/>
              <a:t> миром, </a:t>
            </a:r>
            <a:r>
              <a:rPr lang="ru-RU" b="1" i="1" baseline="30000" dirty="0"/>
              <a:t>(6)</a:t>
            </a:r>
            <a:r>
              <a:rPr lang="ru-RU" b="1" i="1" dirty="0"/>
              <a:t> полётом.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цифры, обозначающие запятые между частями сложного предложения, связанными</a:t>
            </a:r>
            <a:r>
              <a:rPr lang="en-US" sz="2400" dirty="0" smtClean="0"/>
              <a:t> 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По </a:t>
            </a:r>
            <a:r>
              <a:rPr lang="ru-RU" b="1" i="1" dirty="0"/>
              <a:t>одну сторону дорожки – кусты калины,</a:t>
            </a:r>
            <a:r>
              <a:rPr lang="ru-RU" b="1" i="1" baseline="30000" dirty="0"/>
              <a:t>(1)</a:t>
            </a:r>
            <a:r>
              <a:rPr lang="ru-RU" b="1" i="1" dirty="0"/>
              <a:t> которые были для нас тёмными зарослями – обителью диких ирокезов. А на другом конце,</a:t>
            </a:r>
            <a:r>
              <a:rPr lang="ru-RU" b="1" i="1" baseline="30000" dirty="0"/>
              <a:t>(2)</a:t>
            </a:r>
            <a:r>
              <a:rPr lang="ru-RU" b="1" i="1" dirty="0"/>
              <a:t> у сараев,</a:t>
            </a:r>
            <a:r>
              <a:rPr lang="ru-RU" b="1" i="1" baseline="30000" dirty="0"/>
              <a:t>(3)</a:t>
            </a:r>
            <a:r>
              <a:rPr lang="ru-RU" b="1" i="1" dirty="0"/>
              <a:t> стояли шиферные вигвамы могикан. Когда-то тут была большая рябина,</a:t>
            </a:r>
            <a:r>
              <a:rPr lang="ru-RU" b="1" i="1" baseline="30000" dirty="0"/>
              <a:t>(4)</a:t>
            </a:r>
            <a:r>
              <a:rPr lang="ru-RU" b="1" i="1" dirty="0"/>
              <a:t> но она подгнила и упала. Мы обедали на кухне,</a:t>
            </a:r>
            <a:r>
              <a:rPr lang="ru-RU" b="1" i="1" baseline="30000" dirty="0"/>
              <a:t>(5)</a:t>
            </a:r>
            <a:r>
              <a:rPr lang="ru-RU" b="1" i="1" dirty="0"/>
              <a:t> как вдруг что-то тяжёлое ударилось о землю и стало светло.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все цифры, обозначающие запятые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О </a:t>
            </a:r>
            <a:r>
              <a:rPr lang="ru-RU" b="1" i="1" dirty="0"/>
              <a:t>том,(1) что возьмет Генку в тайгу,(2) отец говорил не так часто. И казалось Генке,(3) что там,(4) вдвоем с отцом,(5) они будут ближе друг к другу.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 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Ноги </a:t>
            </a:r>
            <a:r>
              <a:rPr lang="ru-RU" b="1" i="1" dirty="0"/>
              <a:t>её приросли к порогу,</a:t>
            </a:r>
            <a:r>
              <a:rPr lang="ru-RU" b="1" i="1" baseline="30000" dirty="0"/>
              <a:t>(1)</a:t>
            </a:r>
            <a:r>
              <a:rPr lang="ru-RU" b="1" i="1" dirty="0"/>
              <a:t> и,</a:t>
            </a:r>
            <a:r>
              <a:rPr lang="ru-RU" b="1" i="1" baseline="30000" dirty="0"/>
              <a:t>(2)</a:t>
            </a:r>
            <a:r>
              <a:rPr lang="ru-RU" b="1" i="1" dirty="0"/>
              <a:t> не зная,</a:t>
            </a:r>
            <a:r>
              <a:rPr lang="ru-RU" b="1" i="1" baseline="30000" dirty="0"/>
              <a:t>(3)</a:t>
            </a:r>
            <a:r>
              <a:rPr lang="ru-RU" b="1" i="1" dirty="0"/>
              <a:t> что ей делать,</a:t>
            </a:r>
            <a:r>
              <a:rPr lang="ru-RU" b="1" i="1" baseline="30000" dirty="0"/>
              <a:t>(4)</a:t>
            </a:r>
            <a:r>
              <a:rPr lang="ru-RU" b="1" i="1" dirty="0"/>
              <a:t> она жалостно попросила:</a:t>
            </a:r>
            <a:endParaRPr lang="ru-RU" dirty="0"/>
          </a:p>
          <a:p>
            <a:r>
              <a:rPr lang="ru-RU" b="1" i="1" dirty="0"/>
              <a:t>— Сыграйте,</a:t>
            </a:r>
            <a:r>
              <a:rPr lang="ru-RU" b="1" i="1" baseline="30000" dirty="0"/>
              <a:t>(5)</a:t>
            </a:r>
            <a:r>
              <a:rPr lang="ru-RU" b="1" i="1" dirty="0"/>
              <a:t> Яков Ильич.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все цифры, обозначающие запятые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Когда </a:t>
            </a:r>
            <a:r>
              <a:rPr lang="ru-RU" b="1" i="1" dirty="0"/>
              <a:t>у него,</a:t>
            </a:r>
            <a:r>
              <a:rPr lang="ru-RU" b="1" i="1" baseline="30000" dirty="0"/>
              <a:t>(1)</a:t>
            </a:r>
            <a:r>
              <a:rPr lang="ru-RU" b="1" i="1" dirty="0"/>
              <a:t> у </a:t>
            </a:r>
            <a:r>
              <a:rPr lang="ru-RU" b="1" i="1" dirty="0" err="1"/>
              <a:t>Веньки</a:t>
            </a:r>
            <a:r>
              <a:rPr lang="ru-RU" b="1" i="1" dirty="0"/>
              <a:t>,</a:t>
            </a:r>
            <a:r>
              <a:rPr lang="ru-RU" b="1" i="1" baseline="30000" dirty="0"/>
              <a:t>(2)</a:t>
            </a:r>
            <a:r>
              <a:rPr lang="ru-RU" b="1" i="1" dirty="0"/>
              <a:t> будет собственный сын,</a:t>
            </a:r>
            <a:r>
              <a:rPr lang="ru-RU" b="1" i="1" baseline="30000" dirty="0"/>
              <a:t>(3)</a:t>
            </a:r>
            <a:r>
              <a:rPr lang="ru-RU" b="1" i="1" dirty="0"/>
              <a:t> он ни за что не станет покупать ему никаких пиджаков. Он внимательно изучит,</a:t>
            </a:r>
            <a:r>
              <a:rPr lang="ru-RU" b="1" i="1" baseline="30000" dirty="0"/>
              <a:t>(4)</a:t>
            </a:r>
            <a:r>
              <a:rPr lang="ru-RU" b="1" i="1" dirty="0"/>
              <a:t> в чём будут ходить друзья сына,</a:t>
            </a:r>
            <a:r>
              <a:rPr lang="ru-RU" b="1" i="1" baseline="30000" dirty="0"/>
              <a:t>(5)</a:t>
            </a:r>
            <a:r>
              <a:rPr lang="ru-RU" b="1" i="1" dirty="0"/>
              <a:t> и купит ему точь-в-точь такую же чёрную </a:t>
            </a:r>
            <a:r>
              <a:rPr lang="ru-RU" b="1" i="1" dirty="0" err="1"/>
              <a:t>джинсовку</a:t>
            </a:r>
            <a:r>
              <a:rPr lang="ru-RU" b="1" i="1" dirty="0"/>
              <a:t>,</a:t>
            </a:r>
            <a:r>
              <a:rPr lang="ru-RU" b="1" i="1" baseline="30000" dirty="0"/>
              <a:t>(6)</a:t>
            </a:r>
            <a:r>
              <a:rPr lang="ru-RU" b="1" i="1" dirty="0"/>
              <a:t> как у Пети Комиссарова: скромную,</a:t>
            </a:r>
            <a:r>
              <a:rPr lang="ru-RU" b="1" i="1" baseline="30000" dirty="0"/>
              <a:t>(7)</a:t>
            </a:r>
            <a:r>
              <a:rPr lang="ru-RU" b="1" i="1" dirty="0"/>
              <a:t> с многочисленными удобными карманами на «молниях» и кнопках.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Выпишите цифры, обозначающие запятые между частями предложений, связанными </a:t>
            </a:r>
            <a:r>
              <a:rPr lang="ru-RU" sz="2400" b="1" dirty="0" smtClean="0"/>
              <a:t>подчинительной </a:t>
            </a:r>
            <a:r>
              <a:rPr lang="ru-RU" sz="2400" dirty="0" smtClean="0"/>
              <a:t>связью </a:t>
            </a:r>
            <a:r>
              <a:rPr lang="ru-RU" sz="2400" dirty="0" err="1" smtClean="0"/>
              <a:t>связью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 </a:t>
            </a:r>
          </a:p>
          <a:p>
            <a:r>
              <a:rPr lang="ru-RU" b="1" i="1" dirty="0"/>
              <a:t>Все тут же подхватили игру,</a:t>
            </a:r>
            <a:r>
              <a:rPr lang="ru-RU" b="1" i="1" baseline="30000" dirty="0"/>
              <a:t>(1)</a:t>
            </a:r>
            <a:r>
              <a:rPr lang="ru-RU" b="1" i="1" dirty="0"/>
              <a:t> картинно встали на колени вокруг столба,</a:t>
            </a:r>
            <a:r>
              <a:rPr lang="ru-RU" b="1" i="1" baseline="30000" dirty="0"/>
              <a:t>(2)</a:t>
            </a:r>
            <a:r>
              <a:rPr lang="ru-RU" b="1" i="1" dirty="0"/>
              <a:t> а Сашка произнёс торжественный спич в честь Прометея,</a:t>
            </a:r>
            <a:r>
              <a:rPr lang="ru-RU" b="1" i="1" baseline="30000" dirty="0"/>
              <a:t>(3)</a:t>
            </a:r>
            <a:r>
              <a:rPr lang="ru-RU" b="1" i="1" dirty="0"/>
              <a:t> Яблочкова и чугунолитейного производства.</a:t>
            </a:r>
            <a:endParaRPr lang="ru-RU" dirty="0"/>
          </a:p>
          <a:p>
            <a:r>
              <a:rPr lang="ru-RU" b="1" i="1" dirty="0"/>
              <a:t>Потом они просто гуляли,</a:t>
            </a:r>
            <a:r>
              <a:rPr lang="ru-RU" b="1" i="1" baseline="30000" dirty="0"/>
              <a:t>(4)</a:t>
            </a:r>
            <a:r>
              <a:rPr lang="ru-RU" b="1" i="1" dirty="0"/>
              <a:t> а потом,</a:t>
            </a:r>
            <a:r>
              <a:rPr lang="ru-RU" b="1" i="1" baseline="30000" dirty="0"/>
              <a:t>(5)</a:t>
            </a:r>
            <a:r>
              <a:rPr lang="ru-RU" b="1" i="1" dirty="0"/>
              <a:t> когда шли назад,</a:t>
            </a:r>
            <a:r>
              <a:rPr lang="ru-RU" b="1" i="1" baseline="30000" dirty="0"/>
              <a:t>(6)</a:t>
            </a:r>
            <a:r>
              <a:rPr lang="ru-RU" b="1" i="1" dirty="0"/>
              <a:t> Юлька и Роман отстали.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 </a:t>
            </a:r>
            <a:r>
              <a:rPr lang="ru-RU" sz="2400" b="1" dirty="0" err="1" smtClean="0"/>
              <a:t>сложноподчинённого</a:t>
            </a:r>
            <a:r>
              <a:rPr lang="ru-RU" sz="2400" dirty="0" err="1" smtClean="0"/>
              <a:t>предложения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Как </a:t>
            </a:r>
            <a:r>
              <a:rPr lang="ru-RU" b="1" i="1" dirty="0"/>
              <a:t>все хорошие мастера,</a:t>
            </a:r>
            <a:r>
              <a:rPr lang="ru-RU" b="1" i="1" baseline="30000" dirty="0"/>
              <a:t>(1) </a:t>
            </a:r>
            <a:r>
              <a:rPr lang="ru-RU" b="1" i="1" dirty="0"/>
              <a:t>он разговаривал с вещами,</a:t>
            </a:r>
            <a:r>
              <a:rPr lang="ru-RU" b="1" i="1" baseline="30000" dirty="0"/>
              <a:t>(2)</a:t>
            </a:r>
            <a:r>
              <a:rPr lang="ru-RU" b="1" i="1" dirty="0"/>
              <a:t> которые делал,</a:t>
            </a:r>
            <a:r>
              <a:rPr lang="ru-RU" b="1" i="1" baseline="30000" dirty="0"/>
              <a:t>(3) </a:t>
            </a:r>
            <a:r>
              <a:rPr lang="ru-RU" b="1" i="1" dirty="0"/>
              <a:t>и предсказывал их будущее.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цифры, обозначающие запятые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b="1" i="1" dirty="0"/>
              <a:t>– Спасибо,</a:t>
            </a:r>
            <a:r>
              <a:rPr lang="ru-RU" b="1" i="1" baseline="30000" dirty="0"/>
              <a:t>(1) </a:t>
            </a:r>
            <a:r>
              <a:rPr lang="ru-RU" b="1" i="1" dirty="0"/>
              <a:t>– сказал Назаров,</a:t>
            </a:r>
            <a:r>
              <a:rPr lang="ru-RU" b="1" i="1" baseline="30000" dirty="0"/>
              <a:t>(2) </a:t>
            </a:r>
            <a:r>
              <a:rPr lang="ru-RU" b="1" i="1" dirty="0"/>
              <a:t>– но я не за этим приехал. У меня болен отец. Мы приехали в Москву,</a:t>
            </a:r>
            <a:r>
              <a:rPr lang="ru-RU" b="1" i="1" baseline="30000" dirty="0"/>
              <a:t>(3)</a:t>
            </a:r>
            <a:r>
              <a:rPr lang="ru-RU" b="1" i="1" dirty="0"/>
              <a:t> но в Москве я знаю только Вас,</a:t>
            </a:r>
            <a:r>
              <a:rPr lang="ru-RU" b="1" i="1" baseline="30000" dirty="0"/>
              <a:t>(4)</a:t>
            </a:r>
            <a:r>
              <a:rPr lang="ru-RU" b="1" i="1" dirty="0"/>
              <a:t> и я хотел спросить,</a:t>
            </a:r>
            <a:r>
              <a:rPr lang="ru-RU" b="1" i="1" baseline="30000" dirty="0"/>
              <a:t>(5)</a:t>
            </a:r>
            <a:r>
              <a:rPr lang="ru-RU" b="1" i="1" dirty="0"/>
              <a:t> можем ли мы остановиться у Вас на неделю?</a:t>
            </a:r>
            <a:endParaRPr lang="ru-RU" dirty="0"/>
          </a:p>
          <a:p>
            <a:r>
              <a:rPr lang="ru-RU" b="1" i="1" dirty="0"/>
              <a:t>– Нет,</a:t>
            </a:r>
            <a:r>
              <a:rPr lang="ru-RU" b="1" i="1" baseline="30000" dirty="0"/>
              <a:t>(6)</a:t>
            </a:r>
            <a:r>
              <a:rPr lang="ru-RU" b="1" i="1" dirty="0"/>
              <a:t> нет,</a:t>
            </a:r>
            <a:r>
              <a:rPr lang="ru-RU" b="1" i="1" baseline="30000" dirty="0"/>
              <a:t>(7) </a:t>
            </a:r>
            <a:r>
              <a:rPr lang="ru-RU" b="1" i="1" dirty="0"/>
              <a:t>– поспешно сказала Сергеева. – Это неудобно,</a:t>
            </a:r>
            <a:r>
              <a:rPr lang="ru-RU" b="1" i="1" baseline="30000" dirty="0"/>
              <a:t>(8)</a:t>
            </a:r>
            <a:r>
              <a:rPr lang="ru-RU" b="1" i="1" dirty="0"/>
              <a:t> потому что у меня совсем маленькая квартира.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 </a:t>
            </a:r>
            <a:r>
              <a:rPr lang="ru-RU" sz="2400" b="1" dirty="0" err="1" smtClean="0"/>
              <a:t>сложноподчинённого</a:t>
            </a:r>
            <a:r>
              <a:rPr lang="ru-RU" sz="2400" dirty="0" err="1" smtClean="0"/>
              <a:t>предложения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Смерть </a:t>
            </a:r>
            <a:r>
              <a:rPr lang="ru-RU" b="1" i="1" dirty="0"/>
              <a:t>настигала деда,</a:t>
            </a:r>
            <a:r>
              <a:rPr lang="ru-RU" b="1" i="1" baseline="30000" dirty="0"/>
              <a:t>(1) </a:t>
            </a:r>
            <a:r>
              <a:rPr lang="ru-RU" b="1" i="1" dirty="0"/>
              <a:t>хватала его за плечи,</a:t>
            </a:r>
            <a:r>
              <a:rPr lang="ru-RU" b="1" i="1" baseline="30000" dirty="0"/>
              <a:t>(2) </a:t>
            </a:r>
            <a:r>
              <a:rPr lang="ru-RU" b="1" i="1" dirty="0"/>
              <a:t>и в это время из-под ног у деда выскочил заяц. Он бежал медленно и волочил задние лапы. Потом только дед заметил,</a:t>
            </a:r>
            <a:r>
              <a:rPr lang="ru-RU" b="1" i="1" baseline="30000" dirty="0"/>
              <a:t>(3)</a:t>
            </a:r>
            <a:r>
              <a:rPr lang="ru-RU" b="1" i="1" dirty="0"/>
              <a:t>что они у зайца обгорели.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 </a:t>
            </a:r>
            <a:r>
              <a:rPr lang="ru-RU" sz="2400" b="1" dirty="0" err="1" smtClean="0"/>
              <a:t>сложноподчинённого</a:t>
            </a:r>
            <a:r>
              <a:rPr lang="ru-RU" sz="2400" dirty="0" err="1" smtClean="0"/>
              <a:t>предложения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Мы </a:t>
            </a:r>
            <a:r>
              <a:rPr lang="ru-RU" b="1" i="1" dirty="0"/>
              <a:t>долго привыкали к ней,</a:t>
            </a:r>
            <a:r>
              <a:rPr lang="ru-RU" b="1" i="1" baseline="30000" dirty="0"/>
              <a:t>(1) </a:t>
            </a:r>
            <a:r>
              <a:rPr lang="ru-RU" b="1" i="1" dirty="0"/>
              <a:t> а потом приняли в нашу дружную семью.</a:t>
            </a:r>
            <a:endParaRPr lang="ru-RU" dirty="0"/>
          </a:p>
          <a:p>
            <a:r>
              <a:rPr lang="ru-RU" b="1" i="1" dirty="0"/>
              <a:t>В длинные пасмурные дни,</a:t>
            </a:r>
            <a:r>
              <a:rPr lang="ru-RU" b="1" i="1" baseline="30000" dirty="0"/>
              <a:t>(2)  </a:t>
            </a:r>
            <a:r>
              <a:rPr lang="ru-RU" b="1" i="1" dirty="0"/>
              <a:t>когда мирно шумел по крышам и в саду тёплый дождь,</a:t>
            </a:r>
            <a:r>
              <a:rPr lang="ru-RU" b="1" i="1" baseline="30000" dirty="0"/>
              <a:t>(3)</a:t>
            </a:r>
            <a:r>
              <a:rPr lang="ru-RU" b="1" i="1" dirty="0"/>
              <a:t> мы читали романы Вальтера Скотта.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цифры, обозначающие запятые между частями  сложного предложения, </a:t>
            </a:r>
            <a:r>
              <a:rPr lang="ru-RU" sz="2400" dirty="0" err="1" smtClean="0"/>
              <a:t>связанными</a:t>
            </a:r>
            <a:r>
              <a:rPr lang="ru-RU" sz="2400" b="1" dirty="0" err="1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Ничего</a:t>
            </a:r>
            <a:r>
              <a:rPr lang="ru-RU" b="1" i="1" dirty="0"/>
              <a:t>,</a:t>
            </a:r>
            <a:r>
              <a:rPr lang="ru-RU" b="1" i="1" baseline="30000" dirty="0"/>
              <a:t>(1)</a:t>
            </a:r>
            <a:r>
              <a:rPr lang="ru-RU" b="1" i="1" dirty="0"/>
              <a:t> к сожалению,</a:t>
            </a:r>
            <a:r>
              <a:rPr lang="ru-RU" b="1" i="1" baseline="30000" dirty="0"/>
              <a:t>(2)</a:t>
            </a:r>
            <a:r>
              <a:rPr lang="ru-RU" b="1" i="1" dirty="0"/>
              <a:t>  не  вышло  и со средней историей. Дед Савва,</a:t>
            </a:r>
            <a:r>
              <a:rPr lang="ru-RU" b="1" i="1" baseline="30000" dirty="0"/>
              <a:t>(3)</a:t>
            </a:r>
            <a:r>
              <a:rPr lang="ru-RU" b="1" i="1" dirty="0"/>
              <a:t> к которому я пристал с расспросами,</a:t>
            </a:r>
            <a:r>
              <a:rPr lang="ru-RU" b="1" i="1" baseline="30000" dirty="0"/>
              <a:t>(4)</a:t>
            </a:r>
            <a:r>
              <a:rPr lang="ru-RU" b="1" i="1" dirty="0"/>
              <a:t> отмахнулся:</a:t>
            </a:r>
            <a:endParaRPr lang="ru-RU" dirty="0"/>
          </a:p>
          <a:p>
            <a:r>
              <a:rPr lang="ru-RU" b="1" i="1" dirty="0"/>
              <a:t>– Какая,</a:t>
            </a:r>
            <a:r>
              <a:rPr lang="ru-RU" b="1" i="1" baseline="30000" dirty="0"/>
              <a:t>(5)</a:t>
            </a:r>
            <a:r>
              <a:rPr lang="ru-RU" b="1" i="1" dirty="0"/>
              <a:t> к лешему,</a:t>
            </a:r>
            <a:r>
              <a:rPr lang="ru-RU" b="1" i="1" baseline="30000" dirty="0"/>
              <a:t>(6)</a:t>
            </a:r>
            <a:r>
              <a:rPr lang="ru-RU" b="1" i="1" dirty="0"/>
              <a:t> у нашей деревни история!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/>
              <a:t>Выпишите цифры, обозначающие запятые между частями сложного предложения, связанными </a:t>
            </a:r>
            <a:r>
              <a:rPr lang="ru-RU" sz="2000" b="1" dirty="0" smtClean="0"/>
              <a:t>подчинительной</a:t>
            </a:r>
            <a:r>
              <a:rPr lang="ru-RU" sz="2000" dirty="0" smtClean="0"/>
              <a:t> связью.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Когда </a:t>
            </a:r>
            <a:r>
              <a:rPr lang="ru-RU" b="1" i="1" dirty="0"/>
              <a:t>мальчик стал переодеваться и стянул рубашку,</a:t>
            </a:r>
            <a:r>
              <a:rPr lang="ru-RU" b="1" i="1" baseline="30000" dirty="0"/>
              <a:t>(1)</a:t>
            </a:r>
            <a:r>
              <a:rPr lang="ru-RU" b="1" i="1" dirty="0"/>
              <a:t> обнажив худенькое,</a:t>
            </a:r>
            <a:r>
              <a:rPr lang="ru-RU" b="1" i="1" baseline="30000" dirty="0"/>
              <a:t>(2) </a:t>
            </a:r>
            <a:r>
              <a:rPr lang="ru-RU" b="1" i="1" dirty="0"/>
              <a:t>с проступающими рёбрами тельце,</a:t>
            </a:r>
            <a:r>
              <a:rPr lang="ru-RU" b="1" i="1" baseline="30000" dirty="0"/>
              <a:t>(3)</a:t>
            </a:r>
            <a:r>
              <a:rPr lang="ru-RU" b="1" i="1" dirty="0"/>
              <a:t> тёмное от грязи,</a:t>
            </a:r>
            <a:r>
              <a:rPr lang="ru-RU" b="1" i="1" baseline="30000" dirty="0"/>
              <a:t>(4)</a:t>
            </a:r>
            <a:r>
              <a:rPr lang="ru-RU" b="1" i="1" dirty="0"/>
              <a:t> над правой лопаткой я увидел след от пулевого ранения. Доложив о мальчике,</a:t>
            </a:r>
            <a:r>
              <a:rPr lang="ru-RU" b="1" i="1" baseline="30000" dirty="0"/>
              <a:t>(5)</a:t>
            </a:r>
            <a:r>
              <a:rPr lang="ru-RU" b="1" i="1" dirty="0"/>
              <a:t> я стал выпытывать у него,</a:t>
            </a:r>
            <a:r>
              <a:rPr lang="ru-RU" b="1" i="1" baseline="30000" dirty="0"/>
              <a:t>(6)</a:t>
            </a:r>
            <a:r>
              <a:rPr lang="ru-RU" b="1" i="1" dirty="0"/>
              <a:t> кого он знает в штабе армии.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цифру, обозначающую запятую между частями  сложного предложения, </a:t>
            </a:r>
            <a:r>
              <a:rPr lang="ru-RU" sz="2400" dirty="0" err="1" smtClean="0"/>
              <a:t>связанными</a:t>
            </a:r>
            <a:r>
              <a:rPr lang="ru-RU" sz="2400" b="1" dirty="0" err="1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Нет</a:t>
            </a:r>
            <a:r>
              <a:rPr lang="ru-RU" b="1" i="1" dirty="0"/>
              <a:t>,</a:t>
            </a:r>
            <a:r>
              <a:rPr lang="ru-RU" b="1" i="1" baseline="30000" dirty="0"/>
              <a:t>(1)</a:t>
            </a:r>
            <a:r>
              <a:rPr lang="ru-RU" b="1" i="1" dirty="0"/>
              <a:t> почему же?.. Только,</a:t>
            </a:r>
            <a:r>
              <a:rPr lang="ru-RU" b="1" i="1" baseline="30000" dirty="0"/>
              <a:t>(2)</a:t>
            </a:r>
            <a:r>
              <a:rPr lang="ru-RU" b="1" i="1" dirty="0"/>
              <a:t> видишь ли,</a:t>
            </a:r>
            <a:r>
              <a:rPr lang="ru-RU" b="1" i="1" baseline="30000" dirty="0"/>
              <a:t>(3)</a:t>
            </a:r>
            <a:r>
              <a:rPr lang="ru-RU" b="1" i="1" dirty="0"/>
              <a:t> друг мой... Сразу видно,</a:t>
            </a:r>
            <a:r>
              <a:rPr lang="ru-RU" b="1" i="1" baseline="30000" dirty="0"/>
              <a:t>(4)</a:t>
            </a:r>
            <a:r>
              <a:rPr lang="ru-RU" b="1" i="1" dirty="0"/>
              <a:t> что ты сочинял на фортепьяно. А ведь хор – это совсем,</a:t>
            </a:r>
            <a:r>
              <a:rPr lang="ru-RU" b="1" i="1" baseline="30000" dirty="0"/>
              <a:t>(5)</a:t>
            </a:r>
            <a:r>
              <a:rPr lang="ru-RU" b="1" i="1" dirty="0"/>
              <a:t> совсем другая стихия...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цифры, обозначающие запятые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smtClean="0"/>
              <a:t>Извиняться </a:t>
            </a:r>
            <a:r>
              <a:rPr lang="ru-RU" b="1" i="1" dirty="0"/>
              <a:t>тебе перед ней придётся,</a:t>
            </a:r>
            <a:r>
              <a:rPr lang="ru-RU" b="1" i="1" baseline="30000" dirty="0"/>
              <a:t>(1)</a:t>
            </a:r>
            <a:r>
              <a:rPr lang="ru-RU" b="1" i="1" dirty="0"/>
              <a:t> и так,</a:t>
            </a:r>
            <a:r>
              <a:rPr lang="ru-RU" b="1" i="1" baseline="30000" dirty="0"/>
              <a:t>(2)</a:t>
            </a:r>
            <a:r>
              <a:rPr lang="ru-RU" b="1" i="1" dirty="0"/>
              <a:t> чтобы это отложилось в садовой твоей голове надолго. Мы сейчас идём к ней,</a:t>
            </a:r>
            <a:r>
              <a:rPr lang="ru-RU" b="1" i="1" baseline="30000" dirty="0"/>
              <a:t>(3)</a:t>
            </a:r>
            <a:r>
              <a:rPr lang="ru-RU" b="1" i="1" dirty="0"/>
              <a:t> ты извиняешься и даришь ей цветы,</a:t>
            </a:r>
            <a:r>
              <a:rPr lang="ru-RU" b="1" i="1" baseline="30000" dirty="0"/>
              <a:t>(4)</a:t>
            </a:r>
            <a:r>
              <a:rPr lang="ru-RU" b="1" i="1" dirty="0"/>
              <a:t> а иначе миру между нами не бывать.</a:t>
            </a:r>
            <a:endParaRPr lang="ru-RU" dirty="0"/>
          </a:p>
          <a:p>
            <a:r>
              <a:rPr lang="ru-RU" b="1" i="1" dirty="0"/>
              <a:t>Миром с дедом внук дорожил,</a:t>
            </a:r>
            <a:r>
              <a:rPr lang="ru-RU" b="1" i="1" baseline="30000" dirty="0"/>
              <a:t>(5)</a:t>
            </a:r>
            <a:r>
              <a:rPr lang="ru-RU" b="1" i="1" dirty="0"/>
              <a:t> и поэтому он понял,</a:t>
            </a:r>
            <a:r>
              <a:rPr lang="ru-RU" b="1" i="1" baseline="30000" dirty="0"/>
              <a:t>(6)</a:t>
            </a:r>
            <a:r>
              <a:rPr lang="ru-RU" b="1" i="1" dirty="0"/>
              <a:t> что не миновать ему ни извинения,</a:t>
            </a:r>
            <a:r>
              <a:rPr lang="ru-RU" b="1" i="1" baseline="30000" dirty="0"/>
              <a:t>(</a:t>
            </a:r>
            <a:r>
              <a:rPr lang="ru-RU" i="1" baseline="30000" dirty="0"/>
              <a:t>7</a:t>
            </a:r>
            <a:r>
              <a:rPr lang="ru-RU" b="1" i="1" baseline="30000" dirty="0"/>
              <a:t>)</a:t>
            </a:r>
            <a:r>
              <a:rPr lang="ru-RU" b="1" i="1" dirty="0"/>
              <a:t> ни цветов.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цифру, обозначающую запятую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b="1" i="1" dirty="0" err="1" smtClean="0"/>
              <a:t>Наиля</a:t>
            </a:r>
            <a:r>
              <a:rPr lang="ru-RU" b="1" i="1" dirty="0" smtClean="0"/>
              <a:t> </a:t>
            </a:r>
            <a:r>
              <a:rPr lang="ru-RU" b="1" i="1" dirty="0"/>
              <a:t>посмотрела на меня пристально,</a:t>
            </a:r>
            <a:r>
              <a:rPr lang="ru-RU" b="1" i="1" baseline="30000" dirty="0"/>
              <a:t>(1)</a:t>
            </a:r>
            <a:r>
              <a:rPr lang="ru-RU" b="1" i="1" dirty="0"/>
              <a:t> покачала головой. Она не могла понять,</a:t>
            </a:r>
            <a:r>
              <a:rPr lang="ru-RU" b="1" i="1" baseline="30000" dirty="0"/>
              <a:t>(2)</a:t>
            </a:r>
            <a:r>
              <a:rPr lang="ru-RU" b="1" i="1" dirty="0"/>
              <a:t> а я не мог объяснить ей,</a:t>
            </a:r>
            <a:r>
              <a:rPr lang="ru-RU" b="1" i="1" baseline="30000" dirty="0"/>
              <a:t>(3)</a:t>
            </a:r>
            <a:r>
              <a:rPr lang="ru-RU" b="1" i="1" dirty="0"/>
              <a:t> что её голос менял значение слов и самые обыкновенные слова звучали как только что рождённые.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 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Когда </a:t>
            </a:r>
            <a:r>
              <a:rPr lang="ru-RU" b="1" i="1" dirty="0"/>
              <a:t>ньюфаундленд уже настигал мяч,</a:t>
            </a:r>
            <a:r>
              <a:rPr lang="ru-RU" b="1" i="1" baseline="30000" dirty="0"/>
              <a:t>(1)</a:t>
            </a:r>
            <a:r>
              <a:rPr lang="ru-RU" b="1" i="1" dirty="0"/>
              <a:t> Антон отбил дальше.  Бой заметался по кругу. Ребята старались  как можно дальше отбить мяч.  Они боялись и потому часто промахивались. Тогда Бой бросался,</a:t>
            </a:r>
            <a:r>
              <a:rPr lang="ru-RU" b="1" i="1" baseline="30000" dirty="0"/>
              <a:t>(2)</a:t>
            </a:r>
            <a:r>
              <a:rPr lang="ru-RU" b="1" i="1" dirty="0"/>
              <a:t> захватывал мяч в пасть и,</a:t>
            </a:r>
            <a:r>
              <a:rPr lang="ru-RU" b="1" i="1" baseline="30000" dirty="0"/>
              <a:t>(3)</a:t>
            </a:r>
            <a:r>
              <a:rPr lang="ru-RU" b="1" i="1" dirty="0"/>
              <a:t> победно вскинув голову,</a:t>
            </a:r>
            <a:r>
              <a:rPr lang="ru-RU" b="1" i="1" baseline="30000" dirty="0"/>
              <a:t>(4)</a:t>
            </a:r>
            <a:r>
              <a:rPr lang="ru-RU" b="1" i="1" dirty="0"/>
              <a:t> подняв султаном пушистый хвост, </a:t>
            </a:r>
            <a:r>
              <a:rPr lang="ru-RU" b="1" i="1" baseline="30000" dirty="0"/>
              <a:t>(5)</a:t>
            </a:r>
            <a:r>
              <a:rPr lang="ru-RU" b="1" i="1" dirty="0"/>
              <a:t> бежал по кругу.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частями сложного предложения, связанными </a:t>
            </a:r>
            <a:r>
              <a:rPr lang="ru-RU" sz="2400" b="1" dirty="0" smtClean="0"/>
              <a:t>подчинительной</a:t>
            </a:r>
            <a:r>
              <a:rPr lang="ru-RU" sz="2400" dirty="0" smtClean="0"/>
              <a:t> связью.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Потом</a:t>
            </a:r>
            <a:r>
              <a:rPr lang="ru-RU" b="1" i="1" dirty="0"/>
              <a:t>  садится  и,</a:t>
            </a:r>
            <a:r>
              <a:rPr lang="ru-RU" b="1" i="1" baseline="30000" dirty="0"/>
              <a:t>(1)</a:t>
            </a:r>
            <a:r>
              <a:rPr lang="ru-RU" b="1" i="1" dirty="0"/>
              <a:t>  увидев,</a:t>
            </a:r>
            <a:r>
              <a:rPr lang="ru-RU" b="1" i="1" baseline="30000" dirty="0"/>
              <a:t>(2)</a:t>
            </a:r>
            <a:r>
              <a:rPr lang="ru-RU" b="1" i="1" dirty="0"/>
              <a:t>  что  за  окном  дождь,</a:t>
            </a:r>
            <a:r>
              <a:rPr lang="ru-RU" b="1" i="1" baseline="30000" dirty="0"/>
              <a:t>(3)</a:t>
            </a:r>
            <a:r>
              <a:rPr lang="ru-RU" b="1" i="1" dirty="0"/>
              <a:t> огорчённо,</a:t>
            </a:r>
            <a:r>
              <a:rPr lang="ru-RU" b="1" i="1" baseline="30000" dirty="0"/>
              <a:t>(4)</a:t>
            </a:r>
            <a:r>
              <a:rPr lang="ru-RU" b="1" i="1" dirty="0"/>
              <a:t> с сердитой озабоченностью восклицает…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/>
              <a:t>Выпишите цифру(-</a:t>
            </a:r>
            <a:r>
              <a:rPr lang="ru-RU" sz="2400" dirty="0" err="1" smtClean="0"/>
              <a:t>ы</a:t>
            </a:r>
            <a:r>
              <a:rPr lang="ru-RU" sz="2400" dirty="0" smtClean="0"/>
              <a:t>), обозначающую(-</a:t>
            </a:r>
            <a:r>
              <a:rPr lang="ru-RU" sz="2400" dirty="0" err="1" smtClean="0"/>
              <a:t>ие</a:t>
            </a:r>
            <a:r>
              <a:rPr lang="ru-RU" sz="2400" dirty="0" smtClean="0"/>
              <a:t>) запятую(-</a:t>
            </a:r>
            <a:r>
              <a:rPr lang="ru-RU" sz="2400" dirty="0" err="1" smtClean="0"/>
              <a:t>ые</a:t>
            </a:r>
            <a:r>
              <a:rPr lang="ru-RU" sz="2400" dirty="0" smtClean="0"/>
              <a:t>) между </a:t>
            </a:r>
            <a:r>
              <a:rPr lang="ru-RU" sz="2400" dirty="0" err="1" smtClean="0"/>
              <a:t>частями</a:t>
            </a:r>
            <a:r>
              <a:rPr lang="ru-RU" sz="2400" b="1" dirty="0" err="1" smtClean="0"/>
              <a:t>сложноподчинённого</a:t>
            </a:r>
            <a:r>
              <a:rPr lang="ru-RU" sz="2400" dirty="0" smtClean="0"/>
              <a:t> предложения.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b="1" i="1" dirty="0" smtClean="0"/>
              <a:t>Это</a:t>
            </a:r>
            <a:r>
              <a:rPr lang="ru-RU" b="1" i="1" dirty="0"/>
              <a:t>,</a:t>
            </a:r>
            <a:r>
              <a:rPr lang="ru-RU" b="1" i="1" baseline="30000" dirty="0"/>
              <a:t>(1)</a:t>
            </a:r>
            <a:r>
              <a:rPr lang="ru-RU" b="1" i="1" dirty="0"/>
              <a:t> помнится,</a:t>
            </a:r>
            <a:r>
              <a:rPr lang="ru-RU" b="1" i="1" baseline="30000" dirty="0"/>
              <a:t>(2)</a:t>
            </a:r>
            <a:r>
              <a:rPr lang="ru-RU" b="1" i="1" dirty="0"/>
              <a:t> был портрет худого старика,</a:t>
            </a:r>
            <a:r>
              <a:rPr lang="ru-RU" b="1" i="1" baseline="30000" dirty="0"/>
              <a:t>(3)</a:t>
            </a:r>
            <a:r>
              <a:rPr lang="ru-RU" b="1" i="1" dirty="0"/>
              <a:t> у него было странное лицо. А ещё я выбрал фотографию ночного города,</a:t>
            </a:r>
            <a:r>
              <a:rPr lang="ru-RU" b="1" i="1" baseline="30000" dirty="0"/>
              <a:t>(4)</a:t>
            </a:r>
            <a:r>
              <a:rPr lang="ru-RU" b="1" i="1" dirty="0"/>
              <a:t> который был снят сверху.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98</TotalTime>
  <Words>451</Words>
  <Application>Microsoft Office PowerPoint</Application>
  <PresentationFormat>Экран (4:3)</PresentationFormat>
  <Paragraphs>53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Воздушный поток</vt:lpstr>
      <vt:lpstr>Знаки препинания в СПП.</vt:lpstr>
      <vt:lpstr>Выпишите цифры, обозначающие запятые между частями сложного предложения, связанными подчинительной связью.</vt:lpstr>
      <vt:lpstr>Выпишите цифры, обозначающие запятые между частями сложного предложения, связанными подчинительной связью. </vt:lpstr>
      <vt:lpstr>Выпишите цифру, обозначающую запятую между частями  сложного предложения, связаннымиподчинительной связью. </vt:lpstr>
      <vt:lpstr>Выпишите цифры, обозначающие запятые между частями сложного предложения, связанными подчинительной связью. </vt:lpstr>
      <vt:lpstr>Выпишите цифру, обозначающую запятую между частями сложного предложения, связанными подчинительной связью. </vt:lpstr>
      <vt:lpstr>Выпишите цифру(-ы), обозначающую(-ие) запятую(-ые) между частями  сложного предложения, связанными подчинительной связью. </vt:lpstr>
      <vt:lpstr>Выпишите цифру(-ы), обозначающую(-ие) запятую(-ые) между частями сложного предложения, связанными подчинительной связью. </vt:lpstr>
      <vt:lpstr>Выпишите цифру(-ы), обозначающую(-ие) запятую(-ые) между частямисложноподчинённого предложения. </vt:lpstr>
      <vt:lpstr>Выпишите цифры, обозначающие запятые между частями сложного предложения, связанными подчинительной связью. </vt:lpstr>
      <vt:lpstr>Выпишите цифру, обозначающую запятую между частями сложного предложения, связанными подчинительной связью. </vt:lpstr>
      <vt:lpstr>Выпишите цифру(-ы), обозначающую(-ие) запятую(-ые) между частями сложного предложения, связанными подчинительной связью. </vt:lpstr>
      <vt:lpstr>Выпишите цифру(-ы), обозначающую(-ие) запятую(-ые) между частями  сложного предложения, связанными подчинительной связью. </vt:lpstr>
      <vt:lpstr>Выпишите цифры, обозначающие запятые между частями сложного предложения, связанными подчинительной связью. </vt:lpstr>
      <vt:lpstr>Выпишите все цифры, обозначающие запятые между частями сложного предложения, связанными подчинительной связью. </vt:lpstr>
      <vt:lpstr>Выпишите цифру(-ы), обозначающую(-ие) запятую(-ые) между частями  сложного предложения, связанными подчинительной связью. </vt:lpstr>
      <vt:lpstr>Выпишите все цифры, обозначающие запятые между частями сложного предложения, связанными подчинительной связью. </vt:lpstr>
      <vt:lpstr>Выпишите цифры, обозначающие запятые между частями предложений, связанными подчинительной связью связью.</vt:lpstr>
      <vt:lpstr>Выпишите цифру(-ы), обозначающую(-ие) запятую(-ые) между частями сложноподчинённогопредложения. </vt:lpstr>
      <vt:lpstr>Выпишите цифру(-ы), обозначающую(-ие) запятую(-ые) между частями сложноподчинённогопредложения. </vt:lpstr>
      <vt:lpstr>Выпишите цифру(-ы), обозначающую(-ие) запятую(-ые) между частями сложноподчинённогопредложения. </vt:lpstr>
      <vt:lpstr>Выпишите цифры, обозначающие запятые между частями  сложного предложения, связаннымиподчинительной связью.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школа 9</dc:creator>
  <cp:lastModifiedBy>User</cp:lastModifiedBy>
  <cp:revision>14</cp:revision>
  <dcterms:created xsi:type="dcterms:W3CDTF">2014-12-10T07:13:49Z</dcterms:created>
  <dcterms:modified xsi:type="dcterms:W3CDTF">2015-12-15T18:54:04Z</dcterms:modified>
</cp:coreProperties>
</file>