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57" r:id="rId23"/>
    <p:sldId id="26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DE81"/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A0E29-0ACB-4D0B-A591-DDE0C03A0F03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E2D3D-FCDE-4E10-87AF-5E2F5180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2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2D3D-FCDE-4E10-87AF-5E2F51805F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0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E2D3D-FCDE-4E10-87AF-5E2F51805F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2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FBFC-32E4-4736-95FA-18BBC2341A02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A59D-E14E-45A3-9675-6C429CB56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E3D0-28C0-4A0E-97A4-9C04CC5E3525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7EA7-7415-4421-A722-BFC322ACB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43CD-9499-430A-ABEA-157E8F235DC1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89BC-1247-47D8-B091-97366F9EA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C930-084D-4332-AEE7-B193CEE1236F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08CE-1F11-4A9E-A11C-42D3EFE6A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95FD-B9B5-47DE-82DA-D12AD4970C69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2A04-18D7-4C9B-BC9A-DBC9903BD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9732-3486-4149-8D4C-C2DA89A18700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F82C-A4D8-4861-A930-235F9E343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3308-8313-456D-9140-8405870872A8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C8E4-5163-41F1-8875-5850EE1A5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939E-7223-4570-9AFC-F5BA7AB8457E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B632-23FD-4242-80D9-5CF4758B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4075-0E8E-4F48-B161-7DD830FF3445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B8F-49BB-4426-AC41-50592A5F4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2FE5-A42B-4809-90E8-60B35DBD418F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0B1D-E36D-4B04-8CF7-635B80D71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730D-B742-4DC6-8EA3-D1F50D23A571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06D0-AB5A-42DB-8C8F-693110D2D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9E91E1-5034-49C3-895F-A755FDB3DB4D}" type="datetimeFigureOut">
              <a:rPr lang="ru-RU"/>
              <a:pPr>
                <a:defRPr/>
              </a:pPr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0203A-904A-489F-85B4-1F3F7DBED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gradFill flip="none" rotWithShape="1">
            <a:gsLst>
              <a:gs pos="0">
                <a:srgbClr val="FFDE81">
                  <a:tint val="66000"/>
                  <a:satMod val="160000"/>
                </a:srgbClr>
              </a:gs>
              <a:gs pos="50000">
                <a:srgbClr val="FFDE81">
                  <a:tint val="44500"/>
                  <a:satMod val="160000"/>
                </a:srgbClr>
              </a:gs>
              <a:gs pos="100000">
                <a:srgbClr val="FFDE81">
                  <a:tint val="23500"/>
                  <a:satMod val="160000"/>
                </a:srgbClr>
              </a:gs>
            </a:gsLst>
            <a:lin ang="5400000" scaled="1"/>
            <a:tileRect/>
          </a:gradFill>
          <a:ln w="215900" cmpd="thickThin">
            <a:solidFill>
              <a:srgbClr val="6633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8" descr="69415789_0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950" y="4311650"/>
            <a:ext cx="19256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0" descr="69415885_07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2239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2/69/415/69415789_02.png" TargetMode="External"/><Relationship Id="rId2" Type="http://schemas.openxmlformats.org/officeDocument/2006/relationships/hyperlink" Target="http://i001.radikal.ru/0711/b8/d9de2e060dd9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0.liveinternet.ru/images/attach/c/2/69/415/69415885_07.pn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420888"/>
            <a:ext cx="7200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  <a:t>                КВН </a:t>
            </a:r>
          </a:p>
          <a:p>
            <a:pPr>
              <a:defRPr/>
            </a:pPr>
            <a:r>
              <a:rPr lang="ru-RU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  <a:t>     </a:t>
            </a:r>
            <a:endParaRPr lang="ru-RU" sz="6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15239" y="4005064"/>
            <a:ext cx="6081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«Ах, эти сказки!»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Гуси-Лебеди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5" b="10902"/>
          <a:stretch/>
        </p:blipFill>
        <p:spPr>
          <a:xfrm>
            <a:off x="1331641" y="2060848"/>
            <a:ext cx="3364690" cy="3513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65" y="2060848"/>
            <a:ext cx="3228512" cy="35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836" y="2353310"/>
            <a:ext cx="89220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 объявлений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4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медвед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712" y="1556792"/>
            <a:ext cx="4032448" cy="512710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Доставляю посылки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бабушкам и дедушкам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80112" y="2708920"/>
            <a:ext cx="3563888" cy="12192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Медведь</a:t>
            </a:r>
          </a:p>
        </p:txBody>
      </p:sp>
    </p:spTree>
    <p:extLst>
      <p:ext uri="{BB962C8B-B14F-4D97-AF65-F5344CB8AC3E}">
        <p14:creationId xmlns:p14="http://schemas.microsoft.com/office/powerpoint/2010/main" val="27250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499992" y="1340768"/>
            <a:ext cx="4104456" cy="31683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Одинокая старушка ищет собеседника. В зависимости от настроения или на лопату посажу, или в баньке попарю!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Рисунок 4" descr="6813e801c6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332656"/>
            <a:ext cx="339950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91880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Баба-Яга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5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2"/>
          <p:cNvSpPr>
            <a:spLocks noGrp="1"/>
          </p:cNvSpPr>
          <p:nvPr>
            <p:ph type="body" idx="2"/>
          </p:nvPr>
        </p:nvSpPr>
        <p:spPr>
          <a:xfrm>
            <a:off x="6011863" y="4149725"/>
            <a:ext cx="2447925" cy="1008063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Морозко.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36096" y="1052736"/>
            <a:ext cx="3023815" cy="3116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Спасу зеленую травку от холодов очень необычным способом.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9" name="Содержимое 9" descr="18913556_Hudozhnik_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640" y="260648"/>
            <a:ext cx="4040259" cy="5400600"/>
          </a:xfrm>
        </p:spPr>
      </p:pic>
    </p:spTree>
    <p:extLst>
      <p:ext uri="{BB962C8B-B14F-4D97-AF65-F5344CB8AC3E}">
        <p14:creationId xmlns:p14="http://schemas.microsoft.com/office/powerpoint/2010/main" val="16814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2"/>
          <p:cNvSpPr>
            <a:spLocks noGrp="1"/>
          </p:cNvSpPr>
          <p:nvPr>
            <p:ph type="body" idx="2"/>
          </p:nvPr>
        </p:nvSpPr>
        <p:spPr>
          <a:xfrm>
            <a:off x="6588125" y="1700213"/>
            <a:ext cx="1984375" cy="754062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Емеля.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620713"/>
            <a:ext cx="7958137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Занимаюсь извозом на самоходных санях.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Могу в лес отвезти, могу дрова привезти.</a:t>
            </a:r>
            <a:endParaRPr lang="ru-RU" sz="2800" dirty="0"/>
          </a:p>
        </p:txBody>
      </p:sp>
      <p:pic>
        <p:nvPicPr>
          <p:cNvPr id="21507" name="Содержимое 9" descr="2080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1480" y="2779712"/>
            <a:ext cx="7680772" cy="4078288"/>
          </a:xfrm>
        </p:spPr>
      </p:pic>
    </p:spTree>
    <p:extLst>
      <p:ext uri="{BB962C8B-B14F-4D97-AF65-F5344CB8AC3E}">
        <p14:creationId xmlns:p14="http://schemas.microsoft.com/office/powerpoint/2010/main" val="25080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980728"/>
            <a:ext cx="3035300" cy="26844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Целыми днями лежу, с боку на бок переваливаюсь и мух считаю.</a:t>
            </a:r>
            <a:endParaRPr lang="ru-RU" sz="2800" dirty="0"/>
          </a:p>
        </p:txBody>
      </p:sp>
      <p:pic>
        <p:nvPicPr>
          <p:cNvPr id="5" name="Рисунок 4" descr="i36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543" r="13543"/>
          <a:stretch>
            <a:fillRect/>
          </a:stretch>
        </p:blipFill>
        <p:spPr>
          <a:xfrm>
            <a:off x="179512" y="1268760"/>
            <a:ext cx="5865557" cy="5420072"/>
          </a:xfrm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6588125" y="3716338"/>
            <a:ext cx="2243138" cy="1008062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Ленивица.</a:t>
            </a:r>
          </a:p>
        </p:txBody>
      </p:sp>
    </p:spTree>
    <p:extLst>
      <p:ext uri="{BB962C8B-B14F-4D97-AF65-F5344CB8AC3E}">
        <p14:creationId xmlns:p14="http://schemas.microsoft.com/office/powerpoint/2010/main" val="3780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5445224"/>
            <a:ext cx="2057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Лиса.</a:t>
            </a:r>
            <a:endParaRPr lang="ru-RU" sz="3200" dirty="0"/>
          </a:p>
        </p:txBody>
      </p:sp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971550" y="4648200"/>
            <a:ext cx="7056438" cy="1301080"/>
          </a:xfrm>
        </p:spPr>
        <p:txBody>
          <a:bodyPr>
            <a:normAutofit/>
          </a:bodyPr>
          <a:lstStyle/>
          <a:p>
            <a:pPr algn="ctr" eaLnBrk="1" fontAlgn="auto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Первая красавица леса, с удовольствием кого-нибудь обманет и обхитрит.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7" name="Рисунок 5" descr="kotofey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63500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7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97152"/>
            <a:ext cx="2057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Петушок.</a:t>
            </a:r>
            <a:endParaRPr lang="ru-RU" sz="3200" dirty="0"/>
          </a:p>
        </p:txBody>
      </p:sp>
      <p:pic>
        <p:nvPicPr>
          <p:cNvPr id="6" name="Рисунок 5" descr="zayushkina-izbushka_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03" r="2203"/>
          <a:stretch>
            <a:fillRect/>
          </a:stretch>
        </p:blipFill>
        <p:spPr>
          <a:xfrm>
            <a:off x="323528" y="404664"/>
            <a:ext cx="5486400" cy="4114800"/>
          </a:xfrm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5724128" y="1412776"/>
            <a:ext cx="2449512" cy="3600450"/>
          </a:xfrm>
        </p:spPr>
        <p:txBody>
          <a:bodyPr>
            <a:normAutofit/>
          </a:bodyPr>
          <a:lstStyle/>
          <a:p>
            <a:pPr algn="ctr" eaLnBrk="1" fontAlgn="auto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Выселяю рыжих обманщиц из незаконно занятого ими дома.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3533" y="2967335"/>
            <a:ext cx="5176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4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276872"/>
            <a:ext cx="626469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Бюро находок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462087"/>
            <a:ext cx="2857500" cy="3933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50318"/>
            <a:ext cx="3019117" cy="2972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96"/>
            <a:ext cx="3730109" cy="2797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-5948"/>
            <a:ext cx="3847772" cy="2885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66" y="3850318"/>
            <a:ext cx="2733101" cy="29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2921" y="1052736"/>
            <a:ext cx="547226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работу!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0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5626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7570788" cy="4857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Солнце </a:t>
            </a:r>
            <a:r>
              <a:rPr lang="en-US" sz="2800" smtClean="0">
                <a:latin typeface="Monotype Corsiva" pitchFamily="66" charset="0"/>
                <a:hlinkClick r:id="rId2"/>
              </a:rPr>
              <a:t>http://i001.radikal.ru/0711/b8/d9de2e060dd9.png</a:t>
            </a:r>
            <a:endParaRPr lang="ru-RU" sz="28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Гном 2 </a:t>
            </a:r>
            <a:r>
              <a:rPr lang="en-US" sz="2800" smtClean="0">
                <a:latin typeface="Monotype Corsiva" pitchFamily="66" charset="0"/>
                <a:hlinkClick r:id="rId3"/>
              </a:rPr>
              <a:t>http://img0.liveinternet.ru/images/attach/c/2//69/415/69415789_02.png</a:t>
            </a:r>
            <a:endParaRPr lang="ru-RU" sz="280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Гном 3 </a:t>
            </a:r>
            <a:r>
              <a:rPr lang="en-US" sz="2800" smtClean="0">
                <a:latin typeface="Monotype Corsiva" pitchFamily="66" charset="0"/>
                <a:hlinkClick r:id="rId4"/>
              </a:rPr>
              <a:t>http://img0.liveinternet.ru/images/attach/c/2//69/415/69415885_07.png</a:t>
            </a:r>
            <a:endParaRPr lang="ru-RU" sz="28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288" y="333375"/>
            <a:ext cx="72723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Monotype Corsiva" pitchFamily="66" charset="0"/>
                <a:cs typeface="+mn-cs"/>
              </a:rPr>
              <a:t>Вы можете использовать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Monotype Corsiva" pitchFamily="66" charset="0"/>
                <a:cs typeface="+mn-cs"/>
              </a:rPr>
              <a:t>данное оформление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Monotype Corsiva" pitchFamily="66" charset="0"/>
                <a:cs typeface="+mn-cs"/>
              </a:rPr>
              <a:t>для создания своих презентаций,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Monotype Corsiva" pitchFamily="66" charset="0"/>
                <a:cs typeface="+mn-cs"/>
              </a:rPr>
              <a:t>но в своей презентации вы должны указать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Monotype Corsiva" pitchFamily="66" charset="0"/>
                <a:cs typeface="+mn-cs"/>
              </a:rPr>
              <a:t>источник шаблона: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Фокина Лидия Петровна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МКОУ «СОШ ст. Евсино»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Искитимского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Новосибирской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atin typeface="Monotype Corsiva" pitchFamily="66" charset="0"/>
              <a:cs typeface="+mn-cs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268538" y="5013325"/>
            <a:ext cx="3743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Monotype Corsiva" pitchFamily="66" charset="0"/>
              </a:rPr>
              <a:t>Сайт: </a:t>
            </a:r>
            <a:r>
              <a:rPr lang="ru-RU" sz="2800" b="1" i="1">
                <a:latin typeface="Monotype Corsiva" pitchFamily="66" charset="0"/>
                <a:hlinkClick r:id="rId2"/>
              </a:rPr>
              <a:t>http://pedsovet.su/</a:t>
            </a:r>
            <a:r>
              <a:rPr lang="ru-RU" sz="280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Репка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12" y="1600200"/>
            <a:ext cx="4312976" cy="4525963"/>
          </a:xfrm>
        </p:spPr>
      </p:pic>
    </p:spTree>
    <p:extLst>
      <p:ext uri="{BB962C8B-B14F-4D97-AF65-F5344CB8AC3E}">
        <p14:creationId xmlns:p14="http://schemas.microsoft.com/office/powerpoint/2010/main" val="28567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 месяцев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78454"/>
            <a:ext cx="573694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Курочка Ряба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398740" cy="40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медведя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Лисичка-сестричка и Серый Волк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15666"/>
            <a:ext cx="5885160" cy="44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0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Царевна- Лягушка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4921771" cy="383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 и Журавль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92" y="1492344"/>
            <a:ext cx="5203572" cy="42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каз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Сказки</Template>
  <TotalTime>74</TotalTime>
  <Words>142</Words>
  <Application>Microsoft Office PowerPoint</Application>
  <PresentationFormat>Экран (4:3)</PresentationFormat>
  <Paragraphs>53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Сказки</vt:lpstr>
      <vt:lpstr>Презентация PowerPoint</vt:lpstr>
      <vt:lpstr>конкурс</vt:lpstr>
      <vt:lpstr>Репка</vt:lpstr>
      <vt:lpstr>12 месяцев</vt:lpstr>
      <vt:lpstr>Курочка Ряба</vt:lpstr>
      <vt:lpstr>Три медведя</vt:lpstr>
      <vt:lpstr>Лисичка-сестричка и Серый Волк</vt:lpstr>
      <vt:lpstr>Царевна- Лягушка</vt:lpstr>
      <vt:lpstr>Лиса и Журавль</vt:lpstr>
      <vt:lpstr>Гуси-Лебеди</vt:lpstr>
      <vt:lpstr>конкурс</vt:lpstr>
      <vt:lpstr>Доставляю посылки  бабушкам и дедушкам</vt:lpstr>
      <vt:lpstr>  Одинокая старушка ищет собеседника. В зависимости от настроения или на лопату посажу, или в баньке попарю!  </vt:lpstr>
      <vt:lpstr>         Спасу зеленую травку от холодов очень необычным способом.</vt:lpstr>
      <vt:lpstr>Занимаюсь извозом на самоходных санях.  Могу в лес отвезти, могу дрова привезти.</vt:lpstr>
      <vt:lpstr>  Целыми днями лежу, с боку на бок переваливаюсь и мух считаю.</vt:lpstr>
      <vt:lpstr>Лиса.</vt:lpstr>
      <vt:lpstr>Петушок.</vt:lpstr>
      <vt:lpstr>конкурс</vt:lpstr>
      <vt:lpstr>Презентация PowerPoint</vt:lpstr>
      <vt:lpstr>Презентация PowerPoint</vt:lpstr>
      <vt:lpstr>Интернет-ресурсы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</cp:revision>
  <dcterms:created xsi:type="dcterms:W3CDTF">2014-03-16T15:51:48Z</dcterms:created>
  <dcterms:modified xsi:type="dcterms:W3CDTF">2014-05-29T14:25:15Z</dcterms:modified>
</cp:coreProperties>
</file>