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7" autoAdjust="0"/>
    <p:restoredTop sz="94660"/>
  </p:normalViewPr>
  <p:slideViewPr>
    <p:cSldViewPr>
      <p:cViewPr varScale="1">
        <p:scale>
          <a:sx n="85" d="100"/>
          <a:sy n="85" d="100"/>
        </p:scale>
        <p:origin x="-96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336A94-9322-4F0B-B165-0DCB19D93252}" type="datetimeFigureOut">
              <a:rPr lang="ru-RU" smtClean="0"/>
              <a:pPr/>
              <a:t>10.12.2015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790720-2540-4B2D-B9FC-BFB415E25B2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diamond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Своя игра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44008" y="5157192"/>
            <a:ext cx="4104456" cy="1368151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Выполнила: Учитель музыки  Варина Анна Ивановна МБОУ «Корякская СШ»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429572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Жанры музыки 20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Вопрос</a:t>
            </a:r>
          </a:p>
          <a:p>
            <a:pPr marL="0" indent="0">
              <a:buNone/>
            </a:pPr>
            <a:r>
              <a:rPr lang="ru-RU" dirty="0" smtClean="0"/>
              <a:t>1. Какому жанру музыки соответствует изображение герба России?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 flipH="1">
            <a:off x="7308304" y="6346019"/>
            <a:ext cx="576064" cy="323341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6093296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Правильный ответ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331640" y="5805264"/>
            <a:ext cx="1507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Ответ: Гимну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73444349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Жанры музыки 30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1.Какой из жанров относится к камерной музыке?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 flipH="1">
            <a:off x="7308304" y="6346019"/>
            <a:ext cx="576064" cy="323341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6093296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Правильный ответ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5373216"/>
            <a:ext cx="1640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Ответ: Романс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93889770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МОЛОДЦЫ! ПОЗДРАВЛЯЕМ</a:t>
            </a:r>
            <a:r>
              <a:rPr lang="ru-RU" dirty="0" smtClean="0"/>
              <a:t>!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3000789865"/>
              </p:ext>
            </p:extLst>
          </p:nvPr>
        </p:nvGraphicFramePr>
        <p:xfrm>
          <a:off x="0" y="188913"/>
          <a:ext cx="7848872" cy="640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20"/>
                <a:gridCol w="1872716"/>
                <a:gridCol w="1962218"/>
                <a:gridCol w="1962218"/>
              </a:tblGrid>
              <a:tr h="1602178"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30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0217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Инструменты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0217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Композиторы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0217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ysClr val="windowText" lastClr="000000"/>
                          </a:solidFill>
                        </a:rPr>
                        <a:t>Жанры  музыки</a:t>
                      </a:r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2111232" y="1772816"/>
            <a:ext cx="2016224" cy="1584176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11232" y="3365409"/>
            <a:ext cx="2016224" cy="1584176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27456" y="1772816"/>
            <a:ext cx="2016224" cy="1584176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146582" y="3365409"/>
            <a:ext cx="2016224" cy="1584176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43680" y="1781233"/>
            <a:ext cx="2016224" cy="1584176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65829" y="4949585"/>
            <a:ext cx="2016224" cy="1584176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30358" y="4949585"/>
            <a:ext cx="2016224" cy="1584176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46938" y="4949585"/>
            <a:ext cx="2016224" cy="1584176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кругленный прямоугольник 11">
            <a:hlinkClick r:id="rId2" action="ppaction://hlinksldjump"/>
          </p:cNvPr>
          <p:cNvSpPr/>
          <p:nvPr/>
        </p:nvSpPr>
        <p:spPr>
          <a:xfrm>
            <a:off x="6165829" y="3365409"/>
            <a:ext cx="2016224" cy="15841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кругленный прямоугольник 12">
            <a:hlinkClick r:id="rId3" action="ppaction://hlinksldjump"/>
          </p:cNvPr>
          <p:cNvSpPr/>
          <p:nvPr/>
        </p:nvSpPr>
        <p:spPr>
          <a:xfrm>
            <a:off x="6143680" y="1747042"/>
            <a:ext cx="2016224" cy="15841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кругленный прямоугольник 13">
            <a:hlinkClick r:id="rId4" action="ppaction://hlinksldjump"/>
          </p:cNvPr>
          <p:cNvSpPr/>
          <p:nvPr/>
        </p:nvSpPr>
        <p:spPr>
          <a:xfrm>
            <a:off x="4162724" y="1795133"/>
            <a:ext cx="1938881" cy="16560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Скругленный прямоугольник 15">
            <a:hlinkClick r:id="rId5" action="ppaction://hlinksldjump"/>
          </p:cNvPr>
          <p:cNvSpPr/>
          <p:nvPr/>
        </p:nvSpPr>
        <p:spPr>
          <a:xfrm>
            <a:off x="2101137" y="3382855"/>
            <a:ext cx="2016224" cy="15841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кругленный прямоугольник 14">
            <a:hlinkClick r:id="rId6" action="ppaction://hlinksldjump"/>
          </p:cNvPr>
          <p:cNvSpPr/>
          <p:nvPr/>
        </p:nvSpPr>
        <p:spPr>
          <a:xfrm>
            <a:off x="2051720" y="1772816"/>
            <a:ext cx="2153079" cy="1642497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Скругленный прямоугольник 16">
            <a:hlinkClick r:id="rId7" action="ppaction://hlinksldjump"/>
          </p:cNvPr>
          <p:cNvSpPr/>
          <p:nvPr/>
        </p:nvSpPr>
        <p:spPr>
          <a:xfrm>
            <a:off x="4136663" y="3391805"/>
            <a:ext cx="2016224" cy="15841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Скругленный прямоугольник 17">
            <a:hlinkClick r:id="rId8" action="ppaction://hlinksldjump"/>
          </p:cNvPr>
          <p:cNvSpPr/>
          <p:nvPr/>
        </p:nvSpPr>
        <p:spPr>
          <a:xfrm>
            <a:off x="4162724" y="4975981"/>
            <a:ext cx="2016224" cy="15841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Скругленный прямоугольник 18">
            <a:hlinkClick r:id="rId9" action="ppaction://hlinksldjump"/>
          </p:cNvPr>
          <p:cNvSpPr/>
          <p:nvPr/>
        </p:nvSpPr>
        <p:spPr>
          <a:xfrm>
            <a:off x="2181236" y="4975981"/>
            <a:ext cx="2016224" cy="15841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Скругленный прямоугольник 19">
            <a:hlinkClick r:id="rId10" action="ppaction://hlinksldjump"/>
          </p:cNvPr>
          <p:cNvSpPr/>
          <p:nvPr/>
        </p:nvSpPr>
        <p:spPr>
          <a:xfrm>
            <a:off x="6177795" y="4975981"/>
            <a:ext cx="2016224" cy="15841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настраиваемая 2">
            <a:hlinkClick r:id="" action="ppaction://hlinkshowjump?jump=endshow" highlightClick="1"/>
          </p:cNvPr>
          <p:cNvSpPr/>
          <p:nvPr/>
        </p:nvSpPr>
        <p:spPr>
          <a:xfrm>
            <a:off x="8538759" y="6382404"/>
            <a:ext cx="453856" cy="40276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95158930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Инструменты 10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92077"/>
            <a:ext cx="7239000" cy="484632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Вопросы: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Какой музыкальный инструмент бывает концертным, салонным и кабинетным?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96336" y="6453336"/>
            <a:ext cx="45719" cy="457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 flipH="1">
            <a:off x="7308304" y="6346019"/>
            <a:ext cx="576064" cy="323341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008074" y="6093296"/>
            <a:ext cx="1566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Ответ: Рояль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788024" y="6093296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Правильный 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954188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Инструменты 20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336" y="1340768"/>
            <a:ext cx="7239000" cy="4846320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Вопрос: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1.Название </a:t>
            </a:r>
            <a:r>
              <a:rPr lang="ru-RU" dirty="0" smtClean="0">
                <a:solidFill>
                  <a:srgbClr val="FF0000"/>
                </a:solidFill>
              </a:rPr>
              <a:t>какого музыкального инструмента, воспетого Моцартом, произошло от латинского слова, в переводе на русский означающего «дуновение»?</a:t>
            </a:r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 flipH="1">
            <a:off x="8316416" y="5877272"/>
            <a:ext cx="576064" cy="323341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5877272"/>
            <a:ext cx="2073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Ответ:1. Флейта.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6113482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9355850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Инструменты 30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Вопрос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Инструменты какой группы традиционно изготавливались в Кремоне?</a:t>
            </a:r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 flipH="1">
            <a:off x="7308304" y="6346019"/>
            <a:ext cx="576064" cy="323341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6093296"/>
            <a:ext cx="2399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1. Струнных.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6093296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Правильный 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1690678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Композиторы 10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Вопрос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Кто из композиторов является автором балета «Щелкунчик»?</a:t>
            </a:r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 flipH="1">
            <a:off x="7308304" y="6346019"/>
            <a:ext cx="576064" cy="323341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5805264"/>
            <a:ext cx="2484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Ответ:1. Чайковский.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6093296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Правильный 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80682860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Композиторы 20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Вопрос</a:t>
            </a:r>
          </a:p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dirty="0" smtClean="0">
                <a:solidFill>
                  <a:srgbClr val="FF0000"/>
                </a:solidFill>
              </a:rPr>
              <a:t>Назовите композитора написавшего сюиту «Пер Гюнт»?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 flipH="1">
            <a:off x="7308304" y="6346019"/>
            <a:ext cx="576064" cy="323341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87624" y="3933056"/>
            <a:ext cx="1696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Ответ: Э. Григ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6093296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Правильный 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45910407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Композиторы 30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Вопрос</a:t>
            </a:r>
          </a:p>
          <a:p>
            <a:pPr marL="0" indent="0">
              <a:buNone/>
            </a:pPr>
            <a:r>
              <a:rPr lang="ru-RU" dirty="0" smtClean="0"/>
              <a:t>1. Кто из композиторов, прежде чем приступить к сочинению, опускал голову в таз с холодной водой?</a:t>
            </a: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 flipH="1">
            <a:off x="7308304" y="6346019"/>
            <a:ext cx="576064" cy="323341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5301208"/>
            <a:ext cx="2087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Ответ: Л. Бетховен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6093296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Правильный 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74897110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Жанры музыки 10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Вопрос</a:t>
            </a:r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. Перечислите три основных жанра в музыке?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 flipH="1">
            <a:off x="7308304" y="6346019"/>
            <a:ext cx="576064" cy="323341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6093296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Правильный ответ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6021288"/>
            <a:ext cx="2855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Ответ: Песня, танец, марш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27265962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194</TotalTime>
  <Words>218</Words>
  <Application>Microsoft Office PowerPoint</Application>
  <PresentationFormat>Экран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Своя игра</vt:lpstr>
      <vt:lpstr>Слайд 2</vt:lpstr>
      <vt:lpstr>Инструменты 10</vt:lpstr>
      <vt:lpstr>Инструменты 20</vt:lpstr>
      <vt:lpstr>Инструменты 30</vt:lpstr>
      <vt:lpstr>Композиторы 10</vt:lpstr>
      <vt:lpstr>Композиторы 20</vt:lpstr>
      <vt:lpstr>Композиторы 30</vt:lpstr>
      <vt:lpstr>Жанры музыки 10</vt:lpstr>
      <vt:lpstr>Жанры музыки 20</vt:lpstr>
      <vt:lpstr>Жанры музыки 30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prep29</dc:creator>
  <cp:lastModifiedBy>varina</cp:lastModifiedBy>
  <cp:revision>23</cp:revision>
  <dcterms:created xsi:type="dcterms:W3CDTF">2015-10-19T21:08:25Z</dcterms:created>
  <dcterms:modified xsi:type="dcterms:W3CDTF">2015-12-10T00:40:39Z</dcterms:modified>
</cp:coreProperties>
</file>