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D47EBB-A31E-48A7-9EFC-E5566B83A61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8A0C55-738A-471D-AA36-6ECE1B907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 поэзии в школьной библиотеке. </a:t>
            </a:r>
          </a:p>
          <a:p>
            <a:r>
              <a:rPr lang="ru-RU" dirty="0" smtClean="0"/>
              <a:t>Встреча с местными поэтами </a:t>
            </a:r>
          </a:p>
          <a:p>
            <a:r>
              <a:rPr lang="ru-RU" dirty="0" smtClean="0"/>
              <a:t>из клуба «Лира»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245746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Живая память</a:t>
            </a:r>
            <a:endParaRPr lang="ru-RU" sz="4000" dirty="0"/>
          </a:p>
        </p:txBody>
      </p:sp>
    </p:spTree>
  </p:cSld>
  <p:clrMapOvr>
    <a:masterClrMapping/>
  </p:clrMapOvr>
  <p:transition advTm="515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Знакомимся – </a:t>
            </a:r>
            <a:r>
              <a:rPr lang="ru-RU" sz="3600" dirty="0" err="1" smtClean="0"/>
              <a:t>запрудновские</a:t>
            </a:r>
            <a:r>
              <a:rPr lang="ru-RU" sz="3600" dirty="0" smtClean="0"/>
              <a:t> поэты</a:t>
            </a:r>
            <a:endParaRPr lang="ru-RU" sz="3600" dirty="0"/>
          </a:p>
        </p:txBody>
      </p:sp>
      <p:pic>
        <p:nvPicPr>
          <p:cNvPr id="1026" name="Picture 2" descr="C:\Documents and Settings\1.8ECECB2D91A74E6\Мои документы\Моя музыка\Мои рисунки\Изображение 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500174"/>
            <a:ext cx="6643734" cy="4839925"/>
          </a:xfrm>
          <a:prstGeom prst="rect">
            <a:avLst/>
          </a:prstGeom>
          <a:noFill/>
        </p:spPr>
      </p:pic>
    </p:spTree>
  </p:cSld>
  <p:clrMapOvr>
    <a:masterClrMapping/>
  </p:clrMapOvr>
  <p:transition advTm="41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На встрече прозвучали стихи,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посвящённые </a:t>
            </a:r>
            <a:r>
              <a:rPr lang="ru-RU" sz="2800" dirty="0" smtClean="0"/>
              <a:t>великой Победе</a:t>
            </a:r>
            <a:endParaRPr lang="ru-RU" sz="2800" dirty="0"/>
          </a:p>
        </p:txBody>
      </p:sp>
      <p:pic>
        <p:nvPicPr>
          <p:cNvPr id="2050" name="Picture 2" descr="C:\Documents and Settings\1.8ECECB2D91A74E6\Мои документы\Моя музыка\Мои рисунки\Изображение 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 advTm="50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Выступает </a:t>
            </a:r>
            <a:br>
              <a:rPr lang="ru-RU" sz="2800" dirty="0" smtClean="0"/>
            </a:br>
            <a:r>
              <a:rPr lang="ru-RU" sz="2800" dirty="0" smtClean="0"/>
              <a:t>Копейкина Наталья Геннадьевна</a:t>
            </a:r>
            <a:endParaRPr lang="ru-RU" sz="2800" dirty="0"/>
          </a:p>
        </p:txBody>
      </p:sp>
      <p:pic>
        <p:nvPicPr>
          <p:cNvPr id="4" name="Picture 2" descr="C:\Documents and Settings\1.8ECECB2D91A74E6\Мои документы\Моя музыка\Мои рисунки\Изображение 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 advTm="46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Наталья Геннадьевна читает стихотворение «Дочь солдата»</a:t>
            </a:r>
            <a:endParaRPr lang="ru-RU" sz="2800" dirty="0"/>
          </a:p>
        </p:txBody>
      </p:sp>
      <p:pic>
        <p:nvPicPr>
          <p:cNvPr id="3074" name="Picture 2" descr="C:\Documents and Settings\1.8ECECB2D91A74E6\Мои документы\Моя музыка\Мои рисунки\Изображение 0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4706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.8ECECB2D91A74E6\Мои документы\Моя музыка\Мои рисунки\Изображение 0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928670"/>
            <a:ext cx="6929486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493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.8ECECB2D91A74E6\Мои документы\Моя музыка\Мои рисунки\Изображение 0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785794"/>
            <a:ext cx="6429420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565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6224273</TotalTime>
  <Words>35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Живая память</vt:lpstr>
      <vt:lpstr>Знакомимся – запрудновские поэты</vt:lpstr>
      <vt:lpstr>На встрече прозвучали стихи,  посвящённые великой Победе</vt:lpstr>
      <vt:lpstr>Выступает  Копейкина Наталья Геннадьевна</vt:lpstr>
      <vt:lpstr>Наталья Геннадьевна читает стихотворение «Дочь солдата»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память</dc:title>
  <dc:creator>Запрудновская СОШ</dc:creator>
  <cp:lastModifiedBy>Запрудновская СОШ</cp:lastModifiedBy>
  <cp:revision>6</cp:revision>
  <dcterms:created xsi:type="dcterms:W3CDTF">2013-10-31T10:20:12Z</dcterms:created>
  <dcterms:modified xsi:type="dcterms:W3CDTF">2013-11-05T06:20:11Z</dcterms:modified>
</cp:coreProperties>
</file>