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73" r:id="rId14"/>
    <p:sldId id="274" r:id="rId15"/>
    <p:sldId id="275" r:id="rId16"/>
    <p:sldId id="276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earyou.ru/kauffman/0kauffman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музы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Проверочная работа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at17.privet.ru/lr/0913c7f59a1518c59faabd3e2e6c5a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14290"/>
            <a:ext cx="5357849" cy="64294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1000108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8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ontent.foto.mail.ru/bk/rem2000/3221/i-3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28604"/>
            <a:ext cx="4572032" cy="59588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1071546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9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tclassic.edu.ru/attach.asp?a_no=89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4440163" cy="683993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Apollo Saurocton Louv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-102443"/>
            <a:ext cx="3456384" cy="6960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ApolloAndDaph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52608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Фото картины a мантенья парнас 7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14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Парнас. Станца Ватикана. Рафаэль / www.RafaelSanti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620000" cy="491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57232"/>
            <a:ext cx="7498080" cy="5391168"/>
          </a:xfrm>
        </p:spPr>
        <p:txBody>
          <a:bodyPr>
            <a:normAutofit fontScale="85000" lnSpcReduction="20000"/>
          </a:bodyPr>
          <a:lstStyle/>
          <a:p>
            <a:pPr marL="596646" indent="-514350">
              <a:buAutoNum type="arabicPeriod"/>
            </a:pPr>
            <a:r>
              <a:rPr lang="ru-RU" sz="2800" dirty="0" smtClean="0"/>
              <a:t>Урания – астрономия</a:t>
            </a:r>
          </a:p>
          <a:p>
            <a:pPr marL="596646" indent="-514350">
              <a:buAutoNum type="arabicPeriod"/>
            </a:pPr>
            <a:r>
              <a:rPr lang="ru-RU" sz="2800" dirty="0" smtClean="0"/>
              <a:t>Клио – история</a:t>
            </a:r>
          </a:p>
          <a:p>
            <a:pPr marL="596646" indent="-514350">
              <a:buAutoNum type="arabicPeriod"/>
            </a:pPr>
            <a:r>
              <a:rPr lang="ru-RU" sz="2800" dirty="0" smtClean="0"/>
              <a:t>Каллиопа – эпос</a:t>
            </a:r>
          </a:p>
          <a:p>
            <a:pPr marL="596646" indent="-514350">
              <a:buAutoNum type="arabicPeriod"/>
            </a:pPr>
            <a:r>
              <a:rPr lang="ru-RU" sz="2800" dirty="0" smtClean="0"/>
              <a:t>Мельпомена – трагедия</a:t>
            </a:r>
          </a:p>
          <a:p>
            <a:pPr marL="596646" indent="-514350">
              <a:buAutoNum type="arabicPeriod"/>
            </a:pPr>
            <a:r>
              <a:rPr lang="ru-RU" sz="2800" dirty="0" smtClean="0"/>
              <a:t>Талия – комедия</a:t>
            </a:r>
          </a:p>
          <a:p>
            <a:pPr marL="596646" indent="-514350">
              <a:buAutoNum type="arabicPeriod"/>
            </a:pPr>
            <a:r>
              <a:rPr lang="ru-RU" sz="2800" dirty="0" smtClean="0"/>
              <a:t>Терпсихора – танец</a:t>
            </a:r>
          </a:p>
          <a:p>
            <a:pPr marL="596646" indent="-514350">
              <a:buAutoNum type="arabicPeriod"/>
            </a:pPr>
            <a:r>
              <a:rPr lang="ru-RU" sz="2800" dirty="0" smtClean="0"/>
              <a:t>Эрато – любовная поэзия</a:t>
            </a:r>
          </a:p>
          <a:p>
            <a:pPr marL="596646" indent="-514350">
              <a:buAutoNum type="arabicPeriod"/>
            </a:pPr>
            <a:r>
              <a:rPr lang="ru-RU" sz="2800" dirty="0" smtClean="0"/>
              <a:t>Евтерпа – лирическая поэзия, музыка</a:t>
            </a:r>
          </a:p>
          <a:p>
            <a:pPr marL="596646" indent="-514350">
              <a:buAutoNum type="arabicPeriod"/>
            </a:pPr>
            <a:r>
              <a:rPr lang="ru-RU" sz="2800" dirty="0" smtClean="0"/>
              <a:t>Полигимния – красноречие, гимны</a:t>
            </a:r>
          </a:p>
          <a:p>
            <a:pPr marL="596646" indent="-514350">
              <a:buAutoNum type="arabicPeriod"/>
            </a:pPr>
            <a:r>
              <a:rPr lang="ru-RU" sz="2800" dirty="0" err="1" smtClean="0"/>
              <a:t>Леохар</a:t>
            </a:r>
            <a:r>
              <a:rPr lang="ru-RU" sz="2800" dirty="0" smtClean="0"/>
              <a:t> Аполлон</a:t>
            </a:r>
            <a:endParaRPr lang="ru-RU" sz="2800" dirty="0" smtClean="0"/>
          </a:p>
          <a:p>
            <a:pPr marL="596646" indent="-514350">
              <a:buAutoNum type="arabicPeriod"/>
            </a:pPr>
            <a:r>
              <a:rPr lang="ru-RU" sz="2800" dirty="0" smtClean="0"/>
              <a:t>Пракситель Аполлон </a:t>
            </a:r>
            <a:r>
              <a:rPr lang="ru-RU" sz="2800" dirty="0" err="1" smtClean="0"/>
              <a:t>Сауроктон</a:t>
            </a:r>
            <a:endParaRPr lang="ru-RU" sz="2800" dirty="0" smtClean="0"/>
          </a:p>
          <a:p>
            <a:pPr marL="596646" indent="-514350">
              <a:buAutoNum type="arabicPeriod"/>
            </a:pPr>
            <a:r>
              <a:rPr lang="ru-RU" sz="2800" dirty="0" smtClean="0"/>
              <a:t>Бернини. Аполлон и Дафна</a:t>
            </a:r>
          </a:p>
          <a:p>
            <a:pPr marL="596646" indent="-514350">
              <a:buAutoNum type="arabicPeriod"/>
            </a:pPr>
            <a:r>
              <a:rPr lang="ru-RU" sz="2800" dirty="0" err="1" smtClean="0"/>
              <a:t>Мантенья</a:t>
            </a:r>
            <a:r>
              <a:rPr lang="ru-RU" sz="2800" dirty="0" smtClean="0"/>
              <a:t> Парнас</a:t>
            </a:r>
          </a:p>
          <a:p>
            <a:pPr marL="596646" indent="-514350">
              <a:buAutoNum type="arabicPeriod"/>
            </a:pPr>
            <a:r>
              <a:rPr lang="ru-RU" sz="2800" dirty="0" smtClean="0"/>
              <a:t>Рафаэль Парнас</a:t>
            </a:r>
            <a:endParaRPr lang="ru-RU" sz="2800" dirty="0" smtClean="0"/>
          </a:p>
          <a:p>
            <a:pPr marL="596646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Рассмотрите изображение музы и определите кто она. По каким атрибутам и особенности изображения вы это определили?</a:t>
            </a:r>
          </a:p>
          <a:p>
            <a:r>
              <a:rPr lang="ru-RU" dirty="0" smtClean="0"/>
              <a:t>Напишите какому виду искусства покровительствует муза.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earyou.ru/kauffman/76ura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85728"/>
            <a:ext cx="4762500" cy="63722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928670"/>
            <a:ext cx="3550524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hlinkClick r:id="rId3" action="ppaction://hlinkfile"/>
              </a:rPr>
              <a:t>Ангелика</a:t>
            </a:r>
            <a:r>
              <a:rPr lang="ru-RU" sz="3200" b="1" dirty="0" smtClean="0">
                <a:hlinkClick r:id="rId3" action="ppaction://hlinkfile"/>
              </a:rPr>
              <a:t> Кауфман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(1741-1807)</a:t>
            </a:r>
          </a:p>
          <a:p>
            <a:r>
              <a:rPr lang="ru-RU" sz="3200" b="1" dirty="0" smtClean="0"/>
              <a:t>1776, холст, </a:t>
            </a:r>
          </a:p>
          <a:p>
            <a:r>
              <a:rPr lang="ru-RU" sz="3200" b="1" dirty="0" smtClean="0"/>
              <a:t>восковые краски </a:t>
            </a:r>
            <a:br>
              <a:rPr lang="ru-RU" sz="3200" b="1" dirty="0" smtClean="0"/>
            </a:br>
            <a:r>
              <a:rPr lang="ru-RU" sz="3200" b="1" dirty="0" smtClean="0"/>
              <a:t>Частное собрание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1285860"/>
            <a:ext cx="344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at17.privet.ru/lr/09138a50e0654275e7a74b2058f9e1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00042"/>
            <a:ext cx="4232701" cy="56436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0430" y="14287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2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at17.privet.ru/lr/091354da626ca00f467292a07be1afa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7166"/>
            <a:ext cx="4572032" cy="60960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1214422"/>
            <a:ext cx="34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3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at17.privet.ru/lr/0913704cacdc7622db010934806eb2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28604"/>
            <a:ext cx="4143404" cy="57249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135729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4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at17.privet.ru/lr/09132910b2daf99ab7e16d971fab61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7166"/>
            <a:ext cx="4554172" cy="60722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1214422"/>
            <a:ext cx="35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5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1st-art-gallery.com/thumbnail/189638/1/The-Muse-Terpsichore,-1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857232"/>
            <a:ext cx="6442841" cy="5143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1500174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6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tat17.privet.ru/lr/0913fa1633909e917aa01acad9f2cf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14290"/>
            <a:ext cx="4387007" cy="63579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1214422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7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</TotalTime>
  <Words>93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музы</vt:lpstr>
      <vt:lpstr>Задание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10</vt:lpstr>
      <vt:lpstr>11</vt:lpstr>
      <vt:lpstr>12</vt:lpstr>
      <vt:lpstr>13</vt:lpstr>
      <vt:lpstr>14</vt:lpstr>
      <vt:lpstr>Ответы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</dc:title>
  <dc:creator>Юлия</dc:creator>
  <cp:lastModifiedBy>Юлия</cp:lastModifiedBy>
  <cp:revision>21</cp:revision>
  <dcterms:created xsi:type="dcterms:W3CDTF">2013-01-29T16:39:42Z</dcterms:created>
  <dcterms:modified xsi:type="dcterms:W3CDTF">2015-01-18T18:03:14Z</dcterms:modified>
</cp:coreProperties>
</file>