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61" r:id="rId5"/>
    <p:sldId id="259" r:id="rId6"/>
    <p:sldId id="260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2032D-DD17-499A-8F02-186D2844E2D2}" type="datetimeFigureOut">
              <a:rPr lang="ru-RU" smtClean="0"/>
              <a:pPr/>
              <a:t>21.04.2015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64DD4-03BE-4AF2-81CB-D335D53F17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2032D-DD17-499A-8F02-186D2844E2D2}" type="datetimeFigureOut">
              <a:rPr lang="ru-RU" smtClean="0"/>
              <a:pPr/>
              <a:t>21.04.2015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64DD4-03BE-4AF2-81CB-D335D53F17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2032D-DD17-499A-8F02-186D2844E2D2}" type="datetimeFigureOut">
              <a:rPr lang="ru-RU" smtClean="0"/>
              <a:pPr/>
              <a:t>21.04.2015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64DD4-03BE-4AF2-81CB-D335D53F17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2032D-DD17-499A-8F02-186D2844E2D2}" type="datetimeFigureOut">
              <a:rPr lang="ru-RU" smtClean="0"/>
              <a:pPr/>
              <a:t>21.04.2015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64DD4-03BE-4AF2-81CB-D335D53F17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2032D-DD17-499A-8F02-186D2844E2D2}" type="datetimeFigureOut">
              <a:rPr lang="ru-RU" smtClean="0"/>
              <a:pPr/>
              <a:t>21.04.2015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64DD4-03BE-4AF2-81CB-D335D53F17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2032D-DD17-499A-8F02-186D2844E2D2}" type="datetimeFigureOut">
              <a:rPr lang="ru-RU" smtClean="0"/>
              <a:pPr/>
              <a:t>21.04.2015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64DD4-03BE-4AF2-81CB-D335D53F17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2032D-DD17-499A-8F02-186D2844E2D2}" type="datetimeFigureOut">
              <a:rPr lang="ru-RU" smtClean="0"/>
              <a:pPr/>
              <a:t>21.04.2015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64DD4-03BE-4AF2-81CB-D335D53F17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2032D-DD17-499A-8F02-186D2844E2D2}" type="datetimeFigureOut">
              <a:rPr lang="ru-RU" smtClean="0"/>
              <a:pPr/>
              <a:t>21.04.2015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64DD4-03BE-4AF2-81CB-D335D53F17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2032D-DD17-499A-8F02-186D2844E2D2}" type="datetimeFigureOut">
              <a:rPr lang="ru-RU" smtClean="0"/>
              <a:pPr/>
              <a:t>21.04.2015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64DD4-03BE-4AF2-81CB-D335D53F17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2032D-DD17-499A-8F02-186D2844E2D2}" type="datetimeFigureOut">
              <a:rPr lang="ru-RU" smtClean="0"/>
              <a:pPr/>
              <a:t>21.04.2015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64DD4-03BE-4AF2-81CB-D335D53F17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2032D-DD17-499A-8F02-186D2844E2D2}" type="datetimeFigureOut">
              <a:rPr lang="ru-RU" smtClean="0"/>
              <a:pPr/>
              <a:t>21.04.2015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64DD4-03BE-4AF2-81CB-D335D53F17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82032D-DD17-499A-8F02-186D2844E2D2}" type="datetimeFigureOut">
              <a:rPr lang="ru-RU" smtClean="0"/>
              <a:pPr/>
              <a:t>21.04.2015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A64DD4-03BE-4AF2-81CB-D335D53F174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6.xml"/><Relationship Id="rId1" Type="http://schemas.openxmlformats.org/officeDocument/2006/relationships/audio" Target="file:///D:\&#1076;&#1083;&#1103;%20&#1088;&#1072;&#1073;&#1086;&#1090;&#1099;\&#1084;&#1091;&#1079;&#1099;&#1082;&#1072;\&#1095;&#1072;&#1081;&#1082;&#1086;&#1074;&#1089;&#1082;&#1080;&#1081;%20&#1074;&#1077;&#1089;&#1085;&#1072;.mp3" TargetMode="Externa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1200" dirty="0"/>
              <a:t/>
            </a:r>
            <a:br>
              <a:rPr lang="ru-RU" sz="1200" dirty="0"/>
            </a:br>
            <a:endParaRPr lang="ru-RU" sz="1200" dirty="0"/>
          </a:p>
        </p:txBody>
      </p:sp>
      <p:pic>
        <p:nvPicPr>
          <p:cNvPr id="5" name="Рисунок 4" descr="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42844" y="1214422"/>
            <a:ext cx="885831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i="1" dirty="0" smtClean="0"/>
              <a:t>« Улыбкой ясною природа</a:t>
            </a:r>
          </a:p>
          <a:p>
            <a:r>
              <a:rPr lang="ru-RU" sz="4400" b="1" i="1" dirty="0" smtClean="0"/>
              <a:t>Сквозь сон встречает утро года». </a:t>
            </a:r>
          </a:p>
          <a:p>
            <a:r>
              <a:rPr lang="ru-RU" sz="4400" b="1" i="1" dirty="0" smtClean="0"/>
              <a:t>                                            </a:t>
            </a:r>
          </a:p>
          <a:p>
            <a:r>
              <a:rPr lang="ru-RU" sz="4400" b="1" i="1" dirty="0" smtClean="0"/>
              <a:t>                                            А.С. Пушкин</a:t>
            </a:r>
          </a:p>
          <a:p>
            <a:endParaRPr lang="ru-RU" sz="4400" b="1" i="1" dirty="0"/>
          </a:p>
        </p:txBody>
      </p:sp>
      <p:pic>
        <p:nvPicPr>
          <p:cNvPr id="6146" name="Picture 2" descr="&amp;Rcy;&amp;Ucy;&amp;Scy;&amp;Scy;&amp;Kcy;&amp;Acy;&amp;YAcy; &amp;Fcy;&amp;Lcy;&amp;Ocy;&amp;Rcy;&amp;Icy;&amp;Scy;&amp;Tcy;&amp;Icy;&amp;CHcy;&amp;IEcy;&amp;Scy;&amp;Kcy;&amp;Acy;&amp;YAcy; &amp;Kcy;&amp;Ocy;&amp;Lcy;&amp;Lcy;&amp;IEcy;&amp;Kcy;&amp;TScy;&amp;Icy;&amp;YAcy; - &amp;Vcy;&amp;ocy;&amp;lcy;&amp;shcy;&amp;iecy;&amp;bcy;&amp;ncy;&amp;icy;&amp;tscy;&amp;acy; &amp;Vcy;&amp;iecy;&amp;scy;&amp;ncy;&amp;acy;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44" y="2786058"/>
            <a:ext cx="5357850" cy="392909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9143999" cy="6858000"/>
          </a:xfrm>
          <a:prstGeom prst="rect">
            <a:avLst/>
          </a:prstGeom>
        </p:spPr>
      </p:pic>
      <p:pic>
        <p:nvPicPr>
          <p:cNvPr id="1026" name="Picture 2" descr="&amp;Pcy;&amp;ocy;&amp;dcy;&amp;gcy;&amp;ocy;&amp;tcy;&amp;ocy;&amp;vcy;&amp;kcy;&amp;acy; &amp;pcy;&amp;rcy;&amp;acy;&amp;zcy;&amp;dcy;&amp;ncy;&amp;icy;&amp;kcy;&amp;acy; &amp;pcy;&amp;iecy;&amp;rcy;&amp;vcy;&amp;ocy;&amp;gcy;&amp;ocy; &amp;dcy;&amp;ncy;&amp;yacy; &amp;vcy;&amp;iecy;&amp;scy;&amp;ncy;&amp;ycy; &quot;&amp;Dcy;&amp;iecy;&amp;tcy;&amp;scy;&amp;kcy;&amp;icy;&amp;jcy; &amp;scy;&amp;acy;&amp;dcy; 38 &quot;&amp;Rcy;&amp;ocy;&amp;scy;&amp;icy;&amp;ncy;&amp;kcy;&amp;acy;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30778"/>
            <a:ext cx="4857784" cy="6427222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4357686" y="1500174"/>
            <a:ext cx="478631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Словосочетание</a:t>
            </a:r>
          </a:p>
          <a:p>
            <a:endParaRPr lang="ru-RU" sz="3600" dirty="0" smtClean="0"/>
          </a:p>
          <a:p>
            <a:r>
              <a:rPr lang="ru-RU" sz="3600" dirty="0" smtClean="0"/>
              <a:t>Простое предложение</a:t>
            </a:r>
          </a:p>
          <a:p>
            <a:endParaRPr lang="ru-RU" sz="3600" dirty="0" smtClean="0"/>
          </a:p>
          <a:p>
            <a:r>
              <a:rPr lang="ru-RU" sz="3600" dirty="0" smtClean="0"/>
              <a:t>Сложное предложение</a:t>
            </a:r>
          </a:p>
          <a:p>
            <a:endParaRPr lang="ru-RU" sz="3600" dirty="0" smtClean="0"/>
          </a:p>
          <a:p>
            <a:r>
              <a:rPr lang="ru-RU" sz="3600" dirty="0" smtClean="0"/>
              <a:t>Текст</a:t>
            </a:r>
            <a:endParaRPr lang="ru-RU" sz="3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0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" y="0"/>
            <a:ext cx="9143999" cy="6858000"/>
          </a:xfrm>
        </p:spPr>
      </p:pic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357158" y="1214422"/>
            <a:ext cx="8358246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/>
              <a:t>Расставьте знаки препинания в предложениях, </a:t>
            </a:r>
            <a:r>
              <a:rPr lang="ru-RU" sz="2000" dirty="0" smtClean="0"/>
              <a:t>определите основы: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2000" dirty="0" smtClean="0"/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3600" dirty="0" smtClean="0"/>
              <a:t>Уж все тебя ждут дорогая Весна!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3600" dirty="0" smtClean="0"/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3600" dirty="0" smtClean="0"/>
              <a:t>Кистью мягкою весна на ветвях рисует почки.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3600" dirty="0" smtClean="0"/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3600" dirty="0" smtClean="0"/>
              <a:t>Вот и снег последний в поле тает белый пар восходит от земли.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20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59" y="0"/>
            <a:ext cx="9108281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14282" y="1571612"/>
            <a:ext cx="835824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1.Наступила ранняя весна. 2.Солнце св..</a:t>
            </a:r>
            <a:r>
              <a:rPr lang="ru-RU" sz="3600" dirty="0" err="1" smtClean="0"/>
              <a:t>тило</a:t>
            </a:r>
            <a:r>
              <a:rPr lang="ru-RU" sz="3600" dirty="0" smtClean="0"/>
              <a:t>  ярко и снег  быстро растаял. 3. Вода поднялась и </a:t>
            </a:r>
            <a:r>
              <a:rPr lang="ru-RU" sz="3600" dirty="0" err="1" smtClean="0"/>
              <a:t>зат</a:t>
            </a:r>
            <a:r>
              <a:rPr lang="ru-RU" sz="3600" dirty="0" smtClean="0"/>
              <a:t>..пила  бобровую хатку. 4. Бобры </a:t>
            </a:r>
            <a:r>
              <a:rPr lang="ru-RU" sz="3600" dirty="0" err="1" smtClean="0"/>
              <a:t>перет</a:t>
            </a:r>
            <a:r>
              <a:rPr lang="ru-RU" sz="3600" dirty="0" smtClean="0"/>
              <a:t>…</a:t>
            </a:r>
            <a:r>
              <a:rPr lang="ru-RU" sz="3600" dirty="0" err="1" smtClean="0"/>
              <a:t>щили</a:t>
            </a:r>
            <a:r>
              <a:rPr lang="ru-RU" sz="3600" dirty="0" smtClean="0"/>
              <a:t> бобрят на сухие листья но вода подобралась еще выше. 5. Бобрята </a:t>
            </a:r>
            <a:r>
              <a:rPr lang="ru-RU" sz="3600" dirty="0" err="1" smtClean="0"/>
              <a:t>ок</a:t>
            </a:r>
            <a:r>
              <a:rPr lang="ru-RU" sz="3600" dirty="0" smtClean="0"/>
              <a:t>…</a:t>
            </a:r>
            <a:r>
              <a:rPr lang="ru-RU" sz="3600" dirty="0" err="1" smtClean="0"/>
              <a:t>зались</a:t>
            </a:r>
            <a:r>
              <a:rPr lang="ru-RU" sz="3600" dirty="0" smtClean="0"/>
              <a:t> в воде и поплыли в разные стороны. 6. Один бобренок начал тонуть а я смог его спасти.</a:t>
            </a:r>
            <a:endParaRPr lang="ru-RU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642910" y="1214422"/>
            <a:ext cx="77153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Вставьте пропущенные буквы, расставьте знаки препинания:</a:t>
            </a:r>
            <a:endParaRPr lang="ru-RU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" name="Рисунок 2" descr="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859" y="0"/>
            <a:ext cx="9108281" cy="6858000"/>
          </a:xfrm>
          <a:prstGeom prst="rect">
            <a:avLst/>
          </a:prstGeom>
        </p:spPr>
      </p:pic>
      <p:pic>
        <p:nvPicPr>
          <p:cNvPr id="3074" name="Picture 2" descr="&amp;Rcy;&amp;acy;&amp;ncy;&amp;ncy;&amp;yacy;&amp;yacy; &amp;vcy;&amp;iecy;&amp;scy;&amp;ncy;&amp;acy;. 1890-1895, &amp;Kcy;&amp;ucy;&amp;icy;&amp;ncy;&amp;dcy;&amp;zhcy;&amp;icy; &amp;Acy;&amp;rcy;&amp;khcy;&amp;icy;&amp;pcy; &amp;Icy;&amp;vcy;&amp;acy;&amp;ncy;&amp;ocy;&amp;vcy;&amp;icy;&amp;chcy;. 1000x739. &amp;Pcy;…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" y="0"/>
            <a:ext cx="4643437" cy="5643578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071538" y="5929330"/>
            <a:ext cx="29667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А. Куинджи «Ранняя весна».</a:t>
            </a:r>
            <a:endParaRPr lang="ru-RU" dirty="0"/>
          </a:p>
        </p:txBody>
      </p:sp>
      <p:pic>
        <p:nvPicPr>
          <p:cNvPr id="3076" name="Picture 4" descr="Pyotr Tchaikovsky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643438" y="0"/>
            <a:ext cx="4500562" cy="5643578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5643570" y="5929330"/>
            <a:ext cx="30003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П. Чайковский. Композиция «Времена года. Март».</a:t>
            </a:r>
            <a:endParaRPr lang="ru-RU" dirty="0"/>
          </a:p>
        </p:txBody>
      </p:sp>
      <p:pic>
        <p:nvPicPr>
          <p:cNvPr id="9" name="чайковский весна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6"/>
          <a:stretch>
            <a:fillRect/>
          </a:stretch>
        </p:blipFill>
        <p:spPr>
          <a:xfrm>
            <a:off x="357158" y="592933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1468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" name="Рисунок 2" descr="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59" y="0"/>
            <a:ext cx="9108281" cy="68580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285720" y="1285860"/>
            <a:ext cx="8358246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Расставьте знаки препинания, объясните их постановку: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3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Проходила весна по опушке сквозь весенние синие сны и тихонько светились веснушки на лице у девчонки весны.           (В. Орлов)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sz="32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3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Еще в полях белеет снег а воды уж весной шумят.                                   (Ф.Тютчев)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85720" y="1428736"/>
            <a:ext cx="850112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6000" i="1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ru-RU" sz="6000" i="1" dirty="0" smtClean="0">
                <a:solidFill>
                  <a:srgbClr val="FF0000"/>
                </a:solidFill>
              </a:rPr>
              <a:t>Домашнее задание п. 16</a:t>
            </a:r>
          </a:p>
          <a:p>
            <a:endParaRPr lang="ru-RU" sz="6000" i="1" dirty="0" smtClean="0">
              <a:solidFill>
                <a:srgbClr val="FF0000"/>
              </a:solidFill>
            </a:endParaRPr>
          </a:p>
          <a:p>
            <a:pPr algn="ctr"/>
            <a:r>
              <a:rPr lang="ru-RU" sz="6000" i="1" dirty="0" smtClean="0">
                <a:solidFill>
                  <a:srgbClr val="FF0000"/>
                </a:solidFill>
              </a:rPr>
              <a:t>Упр. 98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145</Words>
  <Application>Microsoft Office PowerPoint</Application>
  <PresentationFormat>Экран (4:3)</PresentationFormat>
  <Paragraphs>32</Paragraphs>
  <Slides>7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 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Администратор</dc:creator>
  <cp:lastModifiedBy>Администратор</cp:lastModifiedBy>
  <cp:revision>14</cp:revision>
  <dcterms:created xsi:type="dcterms:W3CDTF">2015-03-04T18:34:24Z</dcterms:created>
  <dcterms:modified xsi:type="dcterms:W3CDTF">2015-04-21T06:37:18Z</dcterms:modified>
</cp:coreProperties>
</file>