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31" r:id="rId2"/>
    <p:sldId id="349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FF00"/>
    <a:srgbClr val="006600"/>
    <a:srgbClr val="66FF33"/>
    <a:srgbClr val="FF0066"/>
    <a:srgbClr val="0033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752" autoAdjust="0"/>
  </p:normalViewPr>
  <p:slideViewPr>
    <p:cSldViewPr>
      <p:cViewPr>
        <p:scale>
          <a:sx n="75" d="100"/>
          <a:sy n="75" d="100"/>
        </p:scale>
        <p:origin x="-141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C78CEFE-A0AF-4A3A-AF65-B479EF940BE1}" type="datetimeFigureOut">
              <a:rPr lang="uk-UA"/>
              <a:pPr>
                <a:defRPr/>
              </a:pPr>
              <a:t>09.01.2016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1E9B0B0-29B3-4E88-98AB-381C1D1014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6298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A2BC-553B-42A8-A547-1730C19EA6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05C2-9ADB-4084-9A88-A6986001E7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62E3-13BA-4522-AF0F-5B6B84390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E83A-D605-4D20-9AB7-34BBA03B5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4C6B-A8D0-4328-BC20-8B663FDB44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39FF-7286-4394-951A-B22DD9AE6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B989-A500-465E-A030-20FB36AE8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6A8D-76F7-4988-A301-C9C471C41E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DEAD-13C9-459E-A277-B53400C6C5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4B9A-E307-4D9B-B69F-B996330D3F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B301-9810-4E02-A6D8-C39B89943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5407D8-168A-4130-B8E5-115BBB6E39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uk-UA" sz="5000" b="1" dirty="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3000" b="1" dirty="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ru-RU" sz="3000" b="1" dirty="0" smtClean="0">
              <a:solidFill>
                <a:srgbClr val="0000C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культурная ценность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народного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декоративно-прикладного искусства?</a:t>
            </a:r>
            <a:endParaRPr lang="uk-UA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30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</a:rPr>
              <a:t>Тема урока: </a:t>
            </a: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</a:rPr>
              <a:t>Народное и декоративно-прикладное искусство в системе ценностей культуры  </a:t>
            </a:r>
          </a:p>
          <a:p>
            <a:pPr algn="ctr"/>
            <a:endParaRPr lang="ru-RU" sz="3600" b="1" i="1" u="sng" dirty="0" smtClean="0">
              <a:solidFill>
                <a:srgbClr val="002060"/>
              </a:solidFill>
            </a:endParaRPr>
          </a:p>
          <a:p>
            <a:pPr algn="ctr"/>
            <a:endParaRPr lang="ru-RU" sz="36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  <a:solidFill>
            <a:srgbClr val="FFFFFF"/>
          </a:solidFill>
          <a:ln>
            <a:solidFill>
              <a:srgbClr val="00FF00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3200" b="1" dirty="0" smtClean="0">
              <a:solidFill>
                <a:srgbClr val="0000CC"/>
              </a:solidFill>
            </a:endParaRPr>
          </a:p>
          <a:p>
            <a:pPr marL="0" indent="0">
              <a:buFont typeface="Arial" charset="0"/>
              <a:buNone/>
            </a:pPr>
            <a:endParaRPr lang="ru-RU" sz="3200" b="1" dirty="0" smtClean="0">
              <a:solidFill>
                <a:srgbClr val="0000CC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b="1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Font typeface="Arial" charset="0"/>
              <a:buNone/>
            </a:pPr>
            <a:endParaRPr lang="uk-UA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928662" cy="6858000"/>
          </a:xfrm>
          <a:solidFill>
            <a:schemeClr val="accent3">
              <a:alpha val="7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214" y="0"/>
            <a:ext cx="3955387" cy="2743024"/>
            <a:chOff x="4143" y="0"/>
            <a:chExt cx="3955387" cy="2743024"/>
          </a:xfrm>
        </p:grpSpPr>
        <p:sp>
          <p:nvSpPr>
            <p:cNvPr id="17" name="Овал 16"/>
            <p:cNvSpPr/>
            <p:nvPr/>
          </p:nvSpPr>
          <p:spPr>
            <a:xfrm>
              <a:off x="4143" y="0"/>
              <a:ext cx="3955387" cy="27430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583396" y="401706"/>
              <a:ext cx="2796881" cy="1939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rgbClr val="0000CC"/>
                  </a:solidFill>
                </a:rPr>
                <a:t>ДЕКОРАТИВНОЕ  ИСКУССТВО</a:t>
              </a:r>
              <a:endParaRPr lang="uk-UA" sz="2600" b="1" kern="12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98274" y="2856165"/>
            <a:ext cx="1162987" cy="1055496"/>
            <a:chOff x="1396203" y="2856165"/>
            <a:chExt cx="1162987" cy="1055496"/>
          </a:xfrm>
        </p:grpSpPr>
        <p:sp>
          <p:nvSpPr>
            <p:cNvPr id="15" name="Плюс 14"/>
            <p:cNvSpPr/>
            <p:nvPr/>
          </p:nvSpPr>
          <p:spPr>
            <a:xfrm>
              <a:off x="1396203" y="2856165"/>
              <a:ext cx="1162987" cy="1055496"/>
            </a:xfrm>
            <a:prstGeom prst="mathPlus">
              <a:avLst/>
            </a:pr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люс 6"/>
            <p:cNvSpPr/>
            <p:nvPr/>
          </p:nvSpPr>
          <p:spPr>
            <a:xfrm>
              <a:off x="1550357" y="3259787"/>
              <a:ext cx="854679" cy="248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7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073" y="4024800"/>
            <a:ext cx="3955387" cy="2833199"/>
            <a:chOff x="2" y="4024800"/>
            <a:chExt cx="3955387" cy="2833199"/>
          </a:xfrm>
        </p:grpSpPr>
        <p:sp>
          <p:nvSpPr>
            <p:cNvPr id="13" name="Овал 12"/>
            <p:cNvSpPr/>
            <p:nvPr/>
          </p:nvSpPr>
          <p:spPr>
            <a:xfrm>
              <a:off x="2" y="4024800"/>
              <a:ext cx="3955387" cy="283319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8"/>
            <p:cNvSpPr/>
            <p:nvPr/>
          </p:nvSpPr>
          <p:spPr>
            <a:xfrm>
              <a:off x="579255" y="4439712"/>
              <a:ext cx="2796881" cy="2003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0000CC"/>
                  </a:solidFill>
                </a:rPr>
                <a:t>ПРИКЛАДНОЕ  ИСКУССТВО</a:t>
              </a:r>
              <a:endParaRPr lang="uk-UA" sz="2800" b="1" kern="12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989221" y="2938580"/>
            <a:ext cx="729807" cy="1004235"/>
            <a:chOff x="3987150" y="2938580"/>
            <a:chExt cx="729807" cy="1004235"/>
          </a:xfrm>
        </p:grpSpPr>
        <p:sp>
          <p:nvSpPr>
            <p:cNvPr id="11" name="Стрелка вправо 10"/>
            <p:cNvSpPr/>
            <p:nvPr/>
          </p:nvSpPr>
          <p:spPr>
            <a:xfrm rot="16952">
              <a:off x="3987150" y="2938580"/>
              <a:ext cx="729807" cy="100423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право 10"/>
            <p:cNvSpPr/>
            <p:nvPr/>
          </p:nvSpPr>
          <p:spPr>
            <a:xfrm rot="16952">
              <a:off x="3987151" y="3138887"/>
              <a:ext cx="510865" cy="60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43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23750" y="1422300"/>
            <a:ext cx="4418176" cy="4062227"/>
            <a:chOff x="4721679" y="1422300"/>
            <a:chExt cx="4418176" cy="4062227"/>
          </a:xfrm>
        </p:grpSpPr>
        <p:sp>
          <p:nvSpPr>
            <p:cNvPr id="9" name="Овал 8"/>
            <p:cNvSpPr/>
            <p:nvPr/>
          </p:nvSpPr>
          <p:spPr>
            <a:xfrm>
              <a:off x="4721679" y="1422300"/>
              <a:ext cx="4418176" cy="406222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12"/>
            <p:cNvSpPr/>
            <p:nvPr/>
          </p:nvSpPr>
          <p:spPr>
            <a:xfrm>
              <a:off x="5368706" y="2017199"/>
              <a:ext cx="3124122" cy="2872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 smtClean="0">
                  <a:solidFill>
                    <a:srgbClr val="0000CC"/>
                  </a:solidFill>
                </a:rPr>
                <a:t>ДЕКОРАТИВНО-ПРИКЛАДНОЕ  ИСКУССТВО</a:t>
              </a:r>
              <a:endParaRPr lang="uk-UA" sz="2900" b="1" kern="12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5143</TotalTime>
  <Words>29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</dc:title>
  <dc:creator>проке</dc:creator>
  <cp:lastModifiedBy>user</cp:lastModifiedBy>
  <cp:revision>313</cp:revision>
  <dcterms:created xsi:type="dcterms:W3CDTF">2013-08-07T18:49:08Z</dcterms:created>
  <dcterms:modified xsi:type="dcterms:W3CDTF">2016-01-09T14:16:23Z</dcterms:modified>
</cp:coreProperties>
</file>