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3"/>
            <a:ext cx="9144000" cy="3816424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66402"/>
            <a:ext cx="9144000" cy="1196752"/>
          </a:xfrm>
        </p:spPr>
        <p:txBody>
          <a:bodyPr>
            <a:normAutofit/>
          </a:bodyPr>
          <a:lstStyle>
            <a:lvl1pPr marL="0" indent="0" algn="ctr">
              <a:buNone/>
              <a:defRPr sz="6000" b="0">
                <a:solidFill>
                  <a:schemeClr val="bg1"/>
                </a:solidFill>
                <a:latin typeface="Mistral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260648"/>
            <a:ext cx="8496944" cy="6264696"/>
          </a:xfrm>
          <a:prstGeom prst="roundRect">
            <a:avLst>
              <a:gd name="adj" fmla="val 12976"/>
            </a:avLst>
          </a:prstGeom>
          <a:solidFill>
            <a:schemeClr val="bg1">
              <a:alpha val="77000"/>
            </a:schemeClr>
          </a:solidFill>
          <a:ln w="38100">
            <a:solidFill>
              <a:srgbClr val="9900CC"/>
            </a:solidFill>
          </a:ln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849694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 w="38100">
            <a:solidFill>
              <a:srgbClr val="99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438527"/>
            <a:ext cx="205172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ea typeface="+mn-ea"/>
                <a:cs typeface="+mn-cs"/>
              </a:rPr>
              <a:t>Е.В.Акчурина</a:t>
            </a:r>
            <a:endParaRPr lang="ru-RU" sz="2400" b="1" kern="1200" cap="none" spc="0" dirty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9900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9900CC"/>
          </a:solidFill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9900CC"/>
          </a:solidFill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9900CC"/>
          </a:solidFill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9900CC"/>
          </a:solidFill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b="1" kern="1200">
          <a:solidFill>
            <a:srgbClr val="9900CC"/>
          </a:solidFill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Автор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351934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Текст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876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Тема1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7</cp:revision>
  <dcterms:created xsi:type="dcterms:W3CDTF">2016-01-08T18:04:55Z</dcterms:created>
  <dcterms:modified xsi:type="dcterms:W3CDTF">2016-01-09T05:41:44Z</dcterms:modified>
</cp:coreProperties>
</file>