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A068-DA85-4572-AF31-8E6D64407265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1559-C0FA-496A-B782-9012F0A96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A068-DA85-4572-AF31-8E6D64407265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1559-C0FA-496A-B782-9012F0A96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A068-DA85-4572-AF31-8E6D64407265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1559-C0FA-496A-B782-9012F0A96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A068-DA85-4572-AF31-8E6D64407265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1559-C0FA-496A-B782-9012F0A96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A068-DA85-4572-AF31-8E6D64407265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1559-C0FA-496A-B782-9012F0A96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A068-DA85-4572-AF31-8E6D64407265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1559-C0FA-496A-B782-9012F0A96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A068-DA85-4572-AF31-8E6D64407265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1559-C0FA-496A-B782-9012F0A96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A068-DA85-4572-AF31-8E6D64407265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1559-C0FA-496A-B782-9012F0A96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A068-DA85-4572-AF31-8E6D64407265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1559-C0FA-496A-B782-9012F0A96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A068-DA85-4572-AF31-8E6D64407265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1559-C0FA-496A-B782-9012F0A96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A068-DA85-4572-AF31-8E6D64407265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1559-C0FA-496A-B782-9012F0A96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5A068-DA85-4572-AF31-8E6D64407265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B1559-C0FA-496A-B782-9012F0A96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428604"/>
            <a:ext cx="819403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Литературная </a:t>
            </a:r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викторина</a:t>
            </a:r>
          </a:p>
          <a:p>
            <a:endParaRPr lang="ru-RU" sz="4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4286256"/>
            <a:ext cx="878687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Найти деепричастие и определить,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ru-RU" sz="4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втора и название </a:t>
            </a:r>
            <a:r>
              <a:rPr kumimoji="0" lang="ru-RU" sz="4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произведения </a:t>
            </a:r>
            <a:r>
              <a:rPr lang="ru-RU" sz="4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следующие</a:t>
            </a:r>
            <a:r>
              <a:rPr kumimoji="0" lang="ru-RU" sz="4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четверостишия?</a:t>
            </a:r>
            <a:endParaRPr kumimoji="0" lang="ru-RU" sz="4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i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1714488"/>
            <a:ext cx="3421484" cy="21669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142852"/>
            <a:ext cx="78185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голубыми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небесами</a:t>
            </a:r>
          </a:p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    Великолепными коврами,</a:t>
            </a:r>
          </a:p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   Блестя на солнце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снег лежит.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714612" y="1928802"/>
            <a:ext cx="582967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А.С.Пушкин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«Зимнее утро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2831360"/>
            <a:ext cx="3352818" cy="38843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000100" y="714356"/>
            <a:ext cx="690041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Волк ночью, </a:t>
            </a:r>
            <a:r>
              <a:rPr kumimoji="0" lang="ru-RU" sz="3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думая залезть в овчарню,</a:t>
            </a:r>
            <a:endParaRPr kumimoji="0" lang="ru-RU" sz="32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Попал на псарню.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868" y="2285992"/>
            <a:ext cx="524175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И.Крылов. «Волк на псарне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" name="Рисунок 4" descr="i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82" y="3143248"/>
            <a:ext cx="3600461" cy="32116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А уж от неба до земли,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Качаясь, движется завеса,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И будто в золотой пыли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Стоит за ней опушка леса.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4678" y="2143116"/>
            <a:ext cx="56533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А.А.Фет «Весенний дождь»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779900"/>
            <a:ext cx="3071834" cy="37654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774468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Положим, крестьянский ребенок свободно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Растет, не учась ничему,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Но вырастет он, если Богу угодно,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А сгибнуть ничто не мешает ему.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00298" y="2500306"/>
            <a:ext cx="64513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Н.А.Некрасов «Крестьянские дети»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i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143248"/>
            <a:ext cx="2357454" cy="33933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143372" y="4500570"/>
            <a:ext cx="47734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М.Лермонтов «Бородино»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55e653ee2c51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428868"/>
            <a:ext cx="3417594" cy="3973946"/>
          </a:xfrm>
          <a:prstGeom prst="rect">
            <a:avLst/>
          </a:prstGeom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615950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Но тих был наш бивак открытый: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Кто кивер чистил весь избитый,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Кто штык точил, ворча сердито,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Кусая длинный ус.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71472" y="357166"/>
            <a:ext cx="468788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Вот уж вечер.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Роса Блестит на крапиве.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Я стою у дороги,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Прислонившись к иве.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14942" y="2285992"/>
            <a:ext cx="24954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С.А.Есенин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esen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2500306"/>
            <a:ext cx="2635244" cy="40247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71472" y="357166"/>
            <a:ext cx="358822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Пусть сосны и ели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Всю зиму торчат,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 снега и метели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Закутавшись, спят.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57686" y="2357430"/>
            <a:ext cx="41567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Ф.И. Тютчев «Листья»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747170"/>
            <a:ext cx="2571768" cy="37679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184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KompMaster</dc:creator>
  <cp:lastModifiedBy>KompMaster</cp:lastModifiedBy>
  <cp:revision>7</cp:revision>
  <dcterms:created xsi:type="dcterms:W3CDTF">2015-12-15T16:16:46Z</dcterms:created>
  <dcterms:modified xsi:type="dcterms:W3CDTF">2015-12-16T14:49:24Z</dcterms:modified>
</cp:coreProperties>
</file>