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62" r:id="rId2"/>
    <p:sldId id="280" r:id="rId3"/>
    <p:sldId id="258" r:id="rId4"/>
    <p:sldId id="281" r:id="rId5"/>
    <p:sldId id="263" r:id="rId6"/>
    <p:sldId id="264" r:id="rId7"/>
    <p:sldId id="265" r:id="rId8"/>
    <p:sldId id="266" r:id="rId9"/>
    <p:sldId id="268" r:id="rId10"/>
    <p:sldId id="267" r:id="rId11"/>
    <p:sldId id="269" r:id="rId12"/>
    <p:sldId id="270" r:id="rId13"/>
    <p:sldId id="271" r:id="rId14"/>
    <p:sldId id="272" r:id="rId15"/>
    <p:sldId id="274" r:id="rId16"/>
    <p:sldId id="273" r:id="rId17"/>
    <p:sldId id="275" r:id="rId18"/>
    <p:sldId id="276" r:id="rId19"/>
    <p:sldId id="278" r:id="rId20"/>
    <p:sldId id="25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tx>
        <c:rich>
          <a:bodyPr/>
          <a:lstStyle/>
          <a:p>
            <a:pPr>
              <a:defRPr sz="3200"/>
            </a:pPr>
            <a:r>
              <a:rPr lang="ru-RU" sz="3200"/>
              <a:t>Умения ставить</a:t>
            </a:r>
            <a:r>
              <a:rPr lang="ru-RU" sz="3200" baseline="0"/>
              <a:t> вопросы к тексту</a:t>
            </a:r>
            <a:endParaRPr lang="en-US" sz="32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Лист2!$B$3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Лист2!$A$4:$A$5</c:f>
              <c:strCache>
                <c:ptCount val="2"/>
                <c:pt idx="0">
                  <c:v>начало 2014 г.</c:v>
                </c:pt>
                <c:pt idx="1">
                  <c:v>начало 2015 г.</c:v>
                </c:pt>
              </c:strCache>
            </c:strRef>
          </c:cat>
          <c:val>
            <c:numRef>
              <c:f>Лист2!$B$4:$B$5</c:f>
              <c:numCache>
                <c:formatCode>General</c:formatCode>
                <c:ptCount val="2"/>
                <c:pt idx="0">
                  <c:v>56</c:v>
                </c:pt>
                <c:pt idx="1">
                  <c:v>75</c:v>
                </c:pt>
              </c:numCache>
            </c:numRef>
          </c:val>
        </c:ser>
        <c:dLbls>
          <c:showVal val="1"/>
        </c:dLbls>
        <c:axId val="50746880"/>
        <c:axId val="50748416"/>
      </c:barChart>
      <c:catAx>
        <c:axId val="50746880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50748416"/>
        <c:crosses val="autoZero"/>
        <c:auto val="1"/>
        <c:lblAlgn val="ctr"/>
        <c:lblOffset val="100"/>
      </c:catAx>
      <c:valAx>
        <c:axId val="507484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507468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</c:chart>
  <c:spPr>
    <a:solidFill>
      <a:prstClr val="white"/>
    </a:soli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3200"/>
            </a:pPr>
            <a:r>
              <a:rPr lang="ru-RU" sz="3200"/>
              <a:t>Умения конструировать текст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Лист1!$B$2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Лист1!$A$3:$A$4</c:f>
              <c:strCache>
                <c:ptCount val="2"/>
                <c:pt idx="0">
                  <c:v>начало 2014 г.</c:v>
                </c:pt>
                <c:pt idx="1">
                  <c:v>начало 2015 г.</c:v>
                </c:pt>
              </c:strCache>
            </c:strRef>
          </c:cat>
          <c:val>
            <c:numRef>
              <c:f>Лист1!$B$3:$B$4</c:f>
              <c:numCache>
                <c:formatCode>General</c:formatCode>
                <c:ptCount val="2"/>
                <c:pt idx="0">
                  <c:v>67</c:v>
                </c:pt>
                <c:pt idx="1">
                  <c:v>80</c:v>
                </c:pt>
              </c:numCache>
            </c:numRef>
          </c:val>
        </c:ser>
        <c:axId val="52443392"/>
        <c:axId val="52449280"/>
      </c:barChart>
      <c:catAx>
        <c:axId val="52443392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aseline="0"/>
            </a:pPr>
            <a:endParaRPr lang="ru-RU"/>
          </a:p>
        </c:txPr>
        <c:crossAx val="52449280"/>
        <c:crosses val="autoZero"/>
        <c:auto val="1"/>
        <c:lblAlgn val="ctr"/>
        <c:lblOffset val="100"/>
      </c:catAx>
      <c:valAx>
        <c:axId val="5244928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5244339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</c:chart>
  <c:spPr>
    <a:solidFill>
      <a:schemeClr val="bg1"/>
    </a:solidFill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3200"/>
            </a:pPr>
            <a:r>
              <a:rPr lang="ru-RU" sz="3200"/>
              <a:t>ОГЭ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Лист4!$B$2</c:f>
              <c:strCache>
                <c:ptCount val="1"/>
                <c:pt idx="0">
                  <c:v>средний балл</c:v>
                </c:pt>
              </c:strCache>
            </c:strRef>
          </c:tx>
          <c:cat>
            <c:strRef>
              <c:f>Лист4!$A$3:$A$4</c:f>
              <c:strCache>
                <c:ptCount val="2"/>
                <c:pt idx="0">
                  <c:v>2014 г.</c:v>
                </c:pt>
                <c:pt idx="1">
                  <c:v>2015 г. </c:v>
                </c:pt>
              </c:strCache>
            </c:strRef>
          </c:cat>
          <c:val>
            <c:numRef>
              <c:f>Лист4!$B$3:$B$4</c:f>
              <c:numCache>
                <c:formatCode>General</c:formatCode>
                <c:ptCount val="2"/>
                <c:pt idx="0">
                  <c:v>3.7</c:v>
                </c:pt>
                <c:pt idx="1">
                  <c:v>4</c:v>
                </c:pt>
              </c:numCache>
            </c:numRef>
          </c:val>
        </c:ser>
        <c:shape val="cylinder"/>
        <c:axId val="52482816"/>
        <c:axId val="52484352"/>
        <c:axId val="0"/>
      </c:bar3DChart>
      <c:catAx>
        <c:axId val="52482816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52484352"/>
        <c:crosses val="autoZero"/>
        <c:auto val="1"/>
        <c:lblAlgn val="ctr"/>
        <c:lblOffset val="100"/>
      </c:catAx>
      <c:valAx>
        <c:axId val="5248435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5248281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</c:chart>
  <c:spPr>
    <a:solidFill>
      <a:prstClr val="white"/>
    </a:solidFill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3200"/>
            </a:pPr>
            <a:r>
              <a:rPr lang="ru-RU" sz="3200"/>
              <a:t>Сдача ЕГЭ</a:t>
            </a:r>
            <a:endParaRPr lang="en-US" sz="320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Лист3!$B$3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Лист3!$A$4:$A$5</c:f>
              <c:strCache>
                <c:ptCount val="2"/>
                <c:pt idx="0">
                  <c:v>2014 г. </c:v>
                </c:pt>
                <c:pt idx="1">
                  <c:v>2015 г. </c:v>
                </c:pt>
              </c:strCache>
            </c:strRef>
          </c:cat>
          <c:val>
            <c:numRef>
              <c:f>Лист3!$B$4:$B$5</c:f>
              <c:numCache>
                <c:formatCode>General</c:formatCode>
                <c:ptCount val="2"/>
                <c:pt idx="0">
                  <c:v>53.5</c:v>
                </c:pt>
                <c:pt idx="1">
                  <c:v>56.5</c:v>
                </c:pt>
              </c:numCache>
            </c:numRef>
          </c:val>
        </c:ser>
        <c:shape val="cylinder"/>
        <c:axId val="53414144"/>
        <c:axId val="53415936"/>
        <c:axId val="0"/>
      </c:bar3DChart>
      <c:catAx>
        <c:axId val="53414144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53415936"/>
        <c:crosses val="autoZero"/>
        <c:auto val="1"/>
        <c:lblAlgn val="ctr"/>
        <c:lblOffset val="100"/>
      </c:catAx>
      <c:valAx>
        <c:axId val="534159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5341414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</c:chart>
  <c:spPr>
    <a:solidFill>
      <a:prstClr val="white"/>
    </a:solidFill>
  </c:spPr>
  <c:externalData r:id="rId1"/>
</c:chartSpace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42BC6A-6AB4-41C8-BC89-8F4E05096BCF}" type="doc">
      <dgm:prSet loTypeId="urn:microsoft.com/office/officeart/2005/8/layout/vList3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2D10D6-50B1-491C-9EDF-71A747F9FE75}">
      <dgm:prSet phldrT="[Текст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ru-RU" i="1" cap="all" baseline="0" dirty="0" smtClean="0">
              <a:solidFill>
                <a:schemeClr val="bg2">
                  <a:lumMod val="25000"/>
                </a:schemeClr>
              </a:solidFill>
            </a:rPr>
            <a:t>Личностная ориентация обучения</a:t>
          </a:r>
          <a:endParaRPr lang="ru-RU" i="1" cap="all" baseline="0" dirty="0">
            <a:solidFill>
              <a:schemeClr val="bg2">
                <a:lumMod val="25000"/>
              </a:schemeClr>
            </a:solidFill>
          </a:endParaRPr>
        </a:p>
      </dgm:t>
    </dgm:pt>
    <dgm:pt modelId="{40A3F3BC-6477-4988-9B8B-BD93C6FD34C3}" type="parTrans" cxnId="{C092A285-DDF0-4F0C-A90E-2737CB3FCF3B}">
      <dgm:prSet/>
      <dgm:spPr/>
      <dgm:t>
        <a:bodyPr/>
        <a:lstStyle/>
        <a:p>
          <a:endParaRPr lang="ru-RU"/>
        </a:p>
      </dgm:t>
    </dgm:pt>
    <dgm:pt modelId="{7AF3F847-22DF-4080-973C-E8F800B54899}" type="sibTrans" cxnId="{C092A285-DDF0-4F0C-A90E-2737CB3FCF3B}">
      <dgm:prSet/>
      <dgm:spPr/>
      <dgm:t>
        <a:bodyPr/>
        <a:lstStyle/>
        <a:p>
          <a:endParaRPr lang="ru-RU"/>
        </a:p>
      </dgm:t>
    </dgm:pt>
    <dgm:pt modelId="{02E34AF7-A21F-4E24-9587-DC77B57636E0}">
      <dgm:prSet phldrT="[Текст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ru-RU" i="1" cap="all" baseline="0" dirty="0" err="1" smtClean="0">
              <a:solidFill>
                <a:schemeClr val="bg2">
                  <a:lumMod val="25000"/>
                </a:schemeClr>
              </a:solidFill>
            </a:rPr>
            <a:t>Востребованность</a:t>
          </a:r>
          <a:r>
            <a:rPr lang="ru-RU" i="1" cap="all" baseline="0" dirty="0" smtClean="0">
              <a:solidFill>
                <a:schemeClr val="bg2">
                  <a:lumMod val="25000"/>
                </a:schemeClr>
              </a:solidFill>
            </a:rPr>
            <a:t> результатов образования в жизни</a:t>
          </a:r>
          <a:endParaRPr lang="ru-RU" i="1" cap="all" baseline="0" dirty="0">
            <a:solidFill>
              <a:schemeClr val="bg2">
                <a:lumMod val="25000"/>
              </a:schemeClr>
            </a:solidFill>
          </a:endParaRPr>
        </a:p>
      </dgm:t>
    </dgm:pt>
    <dgm:pt modelId="{DEDB437F-3309-4009-828B-8A5C7FE8538C}" type="parTrans" cxnId="{FF94FB2A-F7B2-4F66-B79D-2071D97EA456}">
      <dgm:prSet/>
      <dgm:spPr/>
      <dgm:t>
        <a:bodyPr/>
        <a:lstStyle/>
        <a:p>
          <a:endParaRPr lang="ru-RU"/>
        </a:p>
      </dgm:t>
    </dgm:pt>
    <dgm:pt modelId="{8A67637D-6ECE-414B-8B1B-D7ACBA7E1C85}" type="sibTrans" cxnId="{FF94FB2A-F7B2-4F66-B79D-2071D97EA456}">
      <dgm:prSet/>
      <dgm:spPr/>
      <dgm:t>
        <a:bodyPr/>
        <a:lstStyle/>
        <a:p>
          <a:endParaRPr lang="ru-RU"/>
        </a:p>
      </dgm:t>
    </dgm:pt>
    <dgm:pt modelId="{00B793ED-B518-441E-B6B4-9D94050FE355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ru-RU" sz="3000" i="1" cap="all" baseline="0" dirty="0" smtClean="0">
              <a:solidFill>
                <a:schemeClr val="bg2">
                  <a:lumMod val="25000"/>
                </a:schemeClr>
              </a:solidFill>
            </a:rPr>
            <a:t>Деятельный характер обучения</a:t>
          </a:r>
          <a:endParaRPr lang="ru-RU" sz="3000" i="1" cap="all" baseline="0" dirty="0">
            <a:solidFill>
              <a:schemeClr val="bg2">
                <a:lumMod val="25000"/>
              </a:schemeClr>
            </a:solidFill>
          </a:endParaRPr>
        </a:p>
      </dgm:t>
    </dgm:pt>
    <dgm:pt modelId="{D1F4F1C1-C898-497D-9FA5-F2909F58F58B}" type="sibTrans" cxnId="{A37EE698-00AB-48A2-936A-8BBCD9FEB491}">
      <dgm:prSet/>
      <dgm:spPr/>
      <dgm:t>
        <a:bodyPr/>
        <a:lstStyle/>
        <a:p>
          <a:endParaRPr lang="ru-RU"/>
        </a:p>
      </dgm:t>
    </dgm:pt>
    <dgm:pt modelId="{0A89EB03-3DF3-4BD2-85E6-3B9844F475DB}" type="parTrans" cxnId="{A37EE698-00AB-48A2-936A-8BBCD9FEB491}">
      <dgm:prSet/>
      <dgm:spPr/>
      <dgm:t>
        <a:bodyPr/>
        <a:lstStyle/>
        <a:p>
          <a:endParaRPr lang="ru-RU"/>
        </a:p>
      </dgm:t>
    </dgm:pt>
    <dgm:pt modelId="{B271D7F9-68E0-484D-9A98-4CEA09E1894D}" type="pres">
      <dgm:prSet presAssocID="{B442BC6A-6AB4-41C8-BC89-8F4E05096BCF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DDB858-885B-4AAE-999C-F291F8BADB47}" type="pres">
      <dgm:prSet presAssocID="{00B793ED-B518-441E-B6B4-9D94050FE355}" presName="composite" presStyleCnt="0"/>
      <dgm:spPr/>
    </dgm:pt>
    <dgm:pt modelId="{0B41259A-6D03-40DD-9400-131D7694CC7B}" type="pres">
      <dgm:prSet presAssocID="{00B793ED-B518-441E-B6B4-9D94050FE355}" presName="imgShp" presStyleLbl="fgImgPlace1" presStyleIdx="0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  <a:ln>
          <a:solidFill>
            <a:schemeClr val="bg2">
              <a:lumMod val="25000"/>
            </a:schemeClr>
          </a:solidFill>
        </a:ln>
      </dgm:spPr>
    </dgm:pt>
    <dgm:pt modelId="{BC654B83-6AD9-4C51-BCA9-D8D823993A47}" type="pres">
      <dgm:prSet presAssocID="{00B793ED-B518-441E-B6B4-9D94050FE355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4E79B2-15F8-45EA-87BA-E24F8F3D157E}" type="pres">
      <dgm:prSet presAssocID="{D1F4F1C1-C898-497D-9FA5-F2909F58F58B}" presName="spacing" presStyleCnt="0"/>
      <dgm:spPr/>
    </dgm:pt>
    <dgm:pt modelId="{E9F72E52-050A-4132-A6C9-5FB09DC8AF2A}" type="pres">
      <dgm:prSet presAssocID="{042D10D6-50B1-491C-9EDF-71A747F9FE75}" presName="composite" presStyleCnt="0"/>
      <dgm:spPr/>
    </dgm:pt>
    <dgm:pt modelId="{B6316D19-3759-4FE7-9D3C-A1757A05BAB0}" type="pres">
      <dgm:prSet presAssocID="{042D10D6-50B1-491C-9EDF-71A747F9FE75}" presName="imgShp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  <a:ln>
          <a:solidFill>
            <a:schemeClr val="bg2">
              <a:lumMod val="25000"/>
            </a:schemeClr>
          </a:solidFill>
        </a:ln>
      </dgm:spPr>
    </dgm:pt>
    <dgm:pt modelId="{7BAD6F24-47AA-4812-9206-E848FFD7E3DD}" type="pres">
      <dgm:prSet presAssocID="{042D10D6-50B1-491C-9EDF-71A747F9FE75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0DB5A4-AC42-4A4B-B21C-A8BDC1E9F93F}" type="pres">
      <dgm:prSet presAssocID="{7AF3F847-22DF-4080-973C-E8F800B54899}" presName="spacing" presStyleCnt="0"/>
      <dgm:spPr/>
    </dgm:pt>
    <dgm:pt modelId="{AFBED083-E899-4C6B-98FB-8706F18500B2}" type="pres">
      <dgm:prSet presAssocID="{02E34AF7-A21F-4E24-9587-DC77B57636E0}" presName="composite" presStyleCnt="0"/>
      <dgm:spPr/>
    </dgm:pt>
    <dgm:pt modelId="{ABA58355-A469-443B-ABEC-6F8B5992CDEC}" type="pres">
      <dgm:prSet presAssocID="{02E34AF7-A21F-4E24-9587-DC77B57636E0}" presName="imgShp" presStyleLbl="fgImgPlace1" presStyleIdx="2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  <a:ln>
          <a:solidFill>
            <a:schemeClr val="bg2">
              <a:lumMod val="25000"/>
            </a:schemeClr>
          </a:solidFill>
        </a:ln>
      </dgm:spPr>
    </dgm:pt>
    <dgm:pt modelId="{B86886F2-E9D2-43D2-8ADC-39EA9072BBB1}" type="pres">
      <dgm:prSet presAssocID="{02E34AF7-A21F-4E24-9587-DC77B57636E0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7EE698-00AB-48A2-936A-8BBCD9FEB491}" srcId="{B442BC6A-6AB4-41C8-BC89-8F4E05096BCF}" destId="{00B793ED-B518-441E-B6B4-9D94050FE355}" srcOrd="0" destOrd="0" parTransId="{0A89EB03-3DF3-4BD2-85E6-3B9844F475DB}" sibTransId="{D1F4F1C1-C898-497D-9FA5-F2909F58F58B}"/>
    <dgm:cxn modelId="{C092A285-DDF0-4F0C-A90E-2737CB3FCF3B}" srcId="{B442BC6A-6AB4-41C8-BC89-8F4E05096BCF}" destId="{042D10D6-50B1-491C-9EDF-71A747F9FE75}" srcOrd="1" destOrd="0" parTransId="{40A3F3BC-6477-4988-9B8B-BD93C6FD34C3}" sibTransId="{7AF3F847-22DF-4080-973C-E8F800B54899}"/>
    <dgm:cxn modelId="{91F76846-4D98-4284-A75E-A5396B2AFD8E}" type="presOf" srcId="{B442BC6A-6AB4-41C8-BC89-8F4E05096BCF}" destId="{B271D7F9-68E0-484D-9A98-4CEA09E1894D}" srcOrd="0" destOrd="0" presId="urn:microsoft.com/office/officeart/2005/8/layout/vList3#2"/>
    <dgm:cxn modelId="{8BC3DD33-99F6-4CF0-8052-3454C8A158B9}" type="presOf" srcId="{042D10D6-50B1-491C-9EDF-71A747F9FE75}" destId="{7BAD6F24-47AA-4812-9206-E848FFD7E3DD}" srcOrd="0" destOrd="0" presId="urn:microsoft.com/office/officeart/2005/8/layout/vList3#2"/>
    <dgm:cxn modelId="{41179A60-C7C1-4EF7-88F9-B6B829AD7D11}" type="presOf" srcId="{00B793ED-B518-441E-B6B4-9D94050FE355}" destId="{BC654B83-6AD9-4C51-BCA9-D8D823993A47}" srcOrd="0" destOrd="0" presId="urn:microsoft.com/office/officeart/2005/8/layout/vList3#2"/>
    <dgm:cxn modelId="{FF94FB2A-F7B2-4F66-B79D-2071D97EA456}" srcId="{B442BC6A-6AB4-41C8-BC89-8F4E05096BCF}" destId="{02E34AF7-A21F-4E24-9587-DC77B57636E0}" srcOrd="2" destOrd="0" parTransId="{DEDB437F-3309-4009-828B-8A5C7FE8538C}" sibTransId="{8A67637D-6ECE-414B-8B1B-D7ACBA7E1C85}"/>
    <dgm:cxn modelId="{00BB4106-DAE4-4D11-8CED-61A4E93C80FF}" type="presOf" srcId="{02E34AF7-A21F-4E24-9587-DC77B57636E0}" destId="{B86886F2-E9D2-43D2-8ADC-39EA9072BBB1}" srcOrd="0" destOrd="0" presId="urn:microsoft.com/office/officeart/2005/8/layout/vList3#2"/>
    <dgm:cxn modelId="{9F33B02A-8AB7-402A-844D-E816AD5D64F4}" type="presParOf" srcId="{B271D7F9-68E0-484D-9A98-4CEA09E1894D}" destId="{73DDB858-885B-4AAE-999C-F291F8BADB47}" srcOrd="0" destOrd="0" presId="urn:microsoft.com/office/officeart/2005/8/layout/vList3#2"/>
    <dgm:cxn modelId="{B7C53B55-5FAC-4EE2-B0CC-CDC9D14894C0}" type="presParOf" srcId="{73DDB858-885B-4AAE-999C-F291F8BADB47}" destId="{0B41259A-6D03-40DD-9400-131D7694CC7B}" srcOrd="0" destOrd="0" presId="urn:microsoft.com/office/officeart/2005/8/layout/vList3#2"/>
    <dgm:cxn modelId="{803A7279-1F49-4326-9CE0-7751EF49EF9A}" type="presParOf" srcId="{73DDB858-885B-4AAE-999C-F291F8BADB47}" destId="{BC654B83-6AD9-4C51-BCA9-D8D823993A47}" srcOrd="1" destOrd="0" presId="urn:microsoft.com/office/officeart/2005/8/layout/vList3#2"/>
    <dgm:cxn modelId="{FB25BFF5-B153-4E9D-849B-ADB8610300FE}" type="presParOf" srcId="{B271D7F9-68E0-484D-9A98-4CEA09E1894D}" destId="{4B4E79B2-15F8-45EA-87BA-E24F8F3D157E}" srcOrd="1" destOrd="0" presId="urn:microsoft.com/office/officeart/2005/8/layout/vList3#2"/>
    <dgm:cxn modelId="{C872EAE6-AB39-4C74-A905-D3627615618A}" type="presParOf" srcId="{B271D7F9-68E0-484D-9A98-4CEA09E1894D}" destId="{E9F72E52-050A-4132-A6C9-5FB09DC8AF2A}" srcOrd="2" destOrd="0" presId="urn:microsoft.com/office/officeart/2005/8/layout/vList3#2"/>
    <dgm:cxn modelId="{5D550F98-6606-44E1-9835-2D4F7598730E}" type="presParOf" srcId="{E9F72E52-050A-4132-A6C9-5FB09DC8AF2A}" destId="{B6316D19-3759-4FE7-9D3C-A1757A05BAB0}" srcOrd="0" destOrd="0" presId="urn:microsoft.com/office/officeart/2005/8/layout/vList3#2"/>
    <dgm:cxn modelId="{D5A44C80-594F-463C-A7EF-0BB3E0326777}" type="presParOf" srcId="{E9F72E52-050A-4132-A6C9-5FB09DC8AF2A}" destId="{7BAD6F24-47AA-4812-9206-E848FFD7E3DD}" srcOrd="1" destOrd="0" presId="urn:microsoft.com/office/officeart/2005/8/layout/vList3#2"/>
    <dgm:cxn modelId="{0B48809C-C057-4A83-BDD1-23F7C479D229}" type="presParOf" srcId="{B271D7F9-68E0-484D-9A98-4CEA09E1894D}" destId="{AA0DB5A4-AC42-4A4B-B21C-A8BDC1E9F93F}" srcOrd="3" destOrd="0" presId="urn:microsoft.com/office/officeart/2005/8/layout/vList3#2"/>
    <dgm:cxn modelId="{68664175-77CB-4742-A49B-76EA03398040}" type="presParOf" srcId="{B271D7F9-68E0-484D-9A98-4CEA09E1894D}" destId="{AFBED083-E899-4C6B-98FB-8706F18500B2}" srcOrd="4" destOrd="0" presId="urn:microsoft.com/office/officeart/2005/8/layout/vList3#2"/>
    <dgm:cxn modelId="{320D4CDC-3458-4608-BD07-C6FF4B3DE6CF}" type="presParOf" srcId="{AFBED083-E899-4C6B-98FB-8706F18500B2}" destId="{ABA58355-A469-443B-ABEC-6F8B5992CDEC}" srcOrd="0" destOrd="0" presId="urn:microsoft.com/office/officeart/2005/8/layout/vList3#2"/>
    <dgm:cxn modelId="{74C37D4B-0DEE-4BA9-AF25-E63229453E60}" type="presParOf" srcId="{AFBED083-E899-4C6B-98FB-8706F18500B2}" destId="{B86886F2-E9D2-43D2-8ADC-39EA9072BBB1}" srcOrd="1" destOrd="0" presId="urn:microsoft.com/office/officeart/2005/8/layout/vList3#2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E29F68-0B99-4C90-B022-5E7942F4D1E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EA2381-E8F7-4356-BD25-9EB29FC38F2E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ru-RU" sz="3200" i="1" cap="all" baseline="0" dirty="0" smtClean="0">
              <a:solidFill>
                <a:schemeClr val="bg2">
                  <a:lumMod val="25000"/>
                </a:schemeClr>
              </a:solidFill>
            </a:rPr>
            <a:t>Корзина идей</a:t>
          </a:r>
          <a:endParaRPr lang="ru-RU" sz="3200" i="1" cap="all" baseline="0" dirty="0">
            <a:solidFill>
              <a:schemeClr val="bg2">
                <a:lumMod val="25000"/>
              </a:schemeClr>
            </a:solidFill>
          </a:endParaRPr>
        </a:p>
      </dgm:t>
    </dgm:pt>
    <dgm:pt modelId="{1EE531FF-09D4-4A33-818A-C012D7E30FFF}" type="parTrans" cxnId="{7C333C28-A6CA-4B66-9074-9CEFCF457079}">
      <dgm:prSet/>
      <dgm:spPr/>
      <dgm:t>
        <a:bodyPr/>
        <a:lstStyle/>
        <a:p>
          <a:endParaRPr lang="ru-RU"/>
        </a:p>
      </dgm:t>
    </dgm:pt>
    <dgm:pt modelId="{BD329787-E4AE-400E-8269-C349DB52AA39}" type="sibTrans" cxnId="{7C333C28-A6CA-4B66-9074-9CEFCF457079}">
      <dgm:prSet/>
      <dgm:spPr/>
      <dgm:t>
        <a:bodyPr/>
        <a:lstStyle/>
        <a:p>
          <a:endParaRPr lang="ru-RU"/>
        </a:p>
      </dgm:t>
    </dgm:pt>
    <dgm:pt modelId="{BE88A0E7-4887-44F8-A6AC-DC80DC40D122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ru-RU" sz="3200" i="1" cap="all" baseline="0" dirty="0" smtClean="0">
              <a:solidFill>
                <a:schemeClr val="bg2">
                  <a:lumMod val="25000"/>
                </a:schemeClr>
              </a:solidFill>
            </a:rPr>
            <a:t>Рассказ-предположение по ключевым словам</a:t>
          </a:r>
          <a:endParaRPr lang="ru-RU" sz="3200" i="1" cap="all" baseline="0" dirty="0">
            <a:solidFill>
              <a:schemeClr val="bg2">
                <a:lumMod val="25000"/>
              </a:schemeClr>
            </a:solidFill>
          </a:endParaRPr>
        </a:p>
      </dgm:t>
    </dgm:pt>
    <dgm:pt modelId="{6589CCFE-85F6-4597-A4CA-A225244CD6AE}" type="parTrans" cxnId="{4BDE3DA9-0496-4C07-B7B1-FFEB6DD5ABA9}">
      <dgm:prSet/>
      <dgm:spPr/>
      <dgm:t>
        <a:bodyPr/>
        <a:lstStyle/>
        <a:p>
          <a:endParaRPr lang="ru-RU"/>
        </a:p>
      </dgm:t>
    </dgm:pt>
    <dgm:pt modelId="{F2A6844C-614F-47A6-8BC5-D5844C10811F}" type="sibTrans" cxnId="{4BDE3DA9-0496-4C07-B7B1-FFEB6DD5ABA9}">
      <dgm:prSet/>
      <dgm:spPr/>
      <dgm:t>
        <a:bodyPr/>
        <a:lstStyle/>
        <a:p>
          <a:endParaRPr lang="ru-RU"/>
        </a:p>
      </dgm:t>
    </dgm:pt>
    <dgm:pt modelId="{414CD1A2-870E-4D17-A9C1-904784B44BE9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ru-RU" sz="3200" i="1" cap="all" baseline="0" dirty="0" smtClean="0">
              <a:solidFill>
                <a:schemeClr val="bg2">
                  <a:lumMod val="25000"/>
                </a:schemeClr>
              </a:solidFill>
            </a:rPr>
            <a:t>Графическая систематизация материала: кластеры, таблицы</a:t>
          </a:r>
        </a:p>
      </dgm:t>
    </dgm:pt>
    <dgm:pt modelId="{8F4E43E7-6A25-45C1-ACDA-84393DD78705}" type="parTrans" cxnId="{83A5B975-8E54-4086-A80D-E03CC3D8B11E}">
      <dgm:prSet/>
      <dgm:spPr/>
      <dgm:t>
        <a:bodyPr/>
        <a:lstStyle/>
        <a:p>
          <a:endParaRPr lang="ru-RU"/>
        </a:p>
      </dgm:t>
    </dgm:pt>
    <dgm:pt modelId="{1899A538-ACCB-436C-B0B1-0BB185BDBF71}" type="sibTrans" cxnId="{83A5B975-8E54-4086-A80D-E03CC3D8B11E}">
      <dgm:prSet/>
      <dgm:spPr/>
      <dgm:t>
        <a:bodyPr/>
        <a:lstStyle/>
        <a:p>
          <a:endParaRPr lang="ru-RU"/>
        </a:p>
      </dgm:t>
    </dgm:pt>
    <dgm:pt modelId="{848E3357-F108-4429-813A-C31EAE8A7BAA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ru-RU" sz="3200" i="1" cap="all" baseline="0" dirty="0" smtClean="0">
              <a:solidFill>
                <a:schemeClr val="bg2">
                  <a:lumMod val="25000"/>
                </a:schemeClr>
              </a:solidFill>
            </a:rPr>
            <a:t>Верные и неверные утверждения</a:t>
          </a:r>
        </a:p>
      </dgm:t>
    </dgm:pt>
    <dgm:pt modelId="{AB38E4E1-DFB4-46D0-8974-E9FB3308F32E}" type="parTrans" cxnId="{106CC575-F840-492C-86E9-DB29E35A327C}">
      <dgm:prSet/>
      <dgm:spPr/>
      <dgm:t>
        <a:bodyPr/>
        <a:lstStyle/>
        <a:p>
          <a:endParaRPr lang="ru-RU"/>
        </a:p>
      </dgm:t>
    </dgm:pt>
    <dgm:pt modelId="{3CD1A1D8-AB74-473B-A2DF-7D2D587173B6}" type="sibTrans" cxnId="{106CC575-F840-492C-86E9-DB29E35A327C}">
      <dgm:prSet/>
      <dgm:spPr/>
      <dgm:t>
        <a:bodyPr/>
        <a:lstStyle/>
        <a:p>
          <a:endParaRPr lang="ru-RU"/>
        </a:p>
      </dgm:t>
    </dgm:pt>
    <dgm:pt modelId="{8E7726D1-3636-4659-AB12-2E6CDF0481FD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ru-RU" sz="3200" i="1" cap="all" baseline="0" dirty="0" smtClean="0">
              <a:solidFill>
                <a:schemeClr val="bg2">
                  <a:lumMod val="25000"/>
                </a:schemeClr>
              </a:solidFill>
            </a:rPr>
            <a:t>Перепутанные логические цепочки</a:t>
          </a:r>
        </a:p>
      </dgm:t>
    </dgm:pt>
    <dgm:pt modelId="{2A785151-7321-4E1C-A4C8-45BC766A756C}" type="parTrans" cxnId="{3C9B6036-51E1-4437-8F7D-846F861EF0EF}">
      <dgm:prSet/>
      <dgm:spPr/>
      <dgm:t>
        <a:bodyPr/>
        <a:lstStyle/>
        <a:p>
          <a:endParaRPr lang="ru-RU"/>
        </a:p>
      </dgm:t>
    </dgm:pt>
    <dgm:pt modelId="{12799B41-EDC2-4973-9333-D82AEE195711}" type="sibTrans" cxnId="{3C9B6036-51E1-4437-8F7D-846F861EF0EF}">
      <dgm:prSet/>
      <dgm:spPr/>
      <dgm:t>
        <a:bodyPr/>
        <a:lstStyle/>
        <a:p>
          <a:endParaRPr lang="ru-RU"/>
        </a:p>
      </dgm:t>
    </dgm:pt>
    <dgm:pt modelId="{8E54AA0C-2B4B-4AF9-91BB-C2BB20E6C0A7}" type="pres">
      <dgm:prSet presAssocID="{66E29F68-0B99-4C90-B022-5E7942F4D1E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FEAF38-1445-466E-AA3E-76EAAAC10671}" type="pres">
      <dgm:prSet presAssocID="{7AEA2381-E8F7-4356-BD25-9EB29FC38F2E}" presName="parentLin" presStyleCnt="0"/>
      <dgm:spPr/>
    </dgm:pt>
    <dgm:pt modelId="{0C61835A-1579-4371-A424-3445E2932AC6}" type="pres">
      <dgm:prSet presAssocID="{7AEA2381-E8F7-4356-BD25-9EB29FC38F2E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2A28FA5A-F871-4F4F-88FD-12B18F2390AE}" type="pres">
      <dgm:prSet presAssocID="{7AEA2381-E8F7-4356-BD25-9EB29FC38F2E}" presName="parentText" presStyleLbl="node1" presStyleIdx="0" presStyleCnt="5" custScaleX="129599" custScaleY="2290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4DE558-3639-47A6-8B6A-3BEA6B4CD275}" type="pres">
      <dgm:prSet presAssocID="{7AEA2381-E8F7-4356-BD25-9EB29FC38F2E}" presName="negativeSpace" presStyleCnt="0"/>
      <dgm:spPr/>
    </dgm:pt>
    <dgm:pt modelId="{D46A4EF8-E74E-4F9E-9E84-6E475F4A8B7B}" type="pres">
      <dgm:prSet presAssocID="{7AEA2381-E8F7-4356-BD25-9EB29FC38F2E}" presName="childText" presStyleLbl="conFgAcc1" presStyleIdx="0" presStyleCnt="5">
        <dgm:presLayoutVars>
          <dgm:bulletEnabled val="1"/>
        </dgm:presLayoutVars>
      </dgm:prSet>
      <dgm:spPr>
        <a:ln>
          <a:solidFill>
            <a:schemeClr val="bg2">
              <a:lumMod val="25000"/>
            </a:schemeClr>
          </a:solidFill>
        </a:ln>
      </dgm:spPr>
    </dgm:pt>
    <dgm:pt modelId="{EDD70ED3-7808-4557-818E-6D7046473A43}" type="pres">
      <dgm:prSet presAssocID="{BD329787-E4AE-400E-8269-C349DB52AA39}" presName="spaceBetweenRectangles" presStyleCnt="0"/>
      <dgm:spPr/>
    </dgm:pt>
    <dgm:pt modelId="{793833EC-E132-458A-9D57-BC4C10717D33}" type="pres">
      <dgm:prSet presAssocID="{BE88A0E7-4887-44F8-A6AC-DC80DC40D122}" presName="parentLin" presStyleCnt="0"/>
      <dgm:spPr/>
    </dgm:pt>
    <dgm:pt modelId="{1C02AD41-48E7-48E2-B40F-DB9DD1DC98C6}" type="pres">
      <dgm:prSet presAssocID="{BE88A0E7-4887-44F8-A6AC-DC80DC40D122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688C89CC-D72A-4D4C-91C4-F8F722B7244B}" type="pres">
      <dgm:prSet presAssocID="{BE88A0E7-4887-44F8-A6AC-DC80DC40D122}" presName="parentText" presStyleLbl="node1" presStyleIdx="1" presStyleCnt="5" custScaleX="129850" custScaleY="244507" custLinFactNeighborX="-15254" custLinFactNeighborY="68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221B02-45DA-466A-BE84-EB6D232037F3}" type="pres">
      <dgm:prSet presAssocID="{BE88A0E7-4887-44F8-A6AC-DC80DC40D122}" presName="negativeSpace" presStyleCnt="0"/>
      <dgm:spPr/>
    </dgm:pt>
    <dgm:pt modelId="{ACBD87A2-2EDD-4565-A982-B7C847617C26}" type="pres">
      <dgm:prSet presAssocID="{BE88A0E7-4887-44F8-A6AC-DC80DC40D122}" presName="childText" presStyleLbl="conFgAcc1" presStyleIdx="1" presStyleCnt="5" custLinFactY="5672" custLinFactNeighborX="827" custLinFactNeighborY="100000">
        <dgm:presLayoutVars>
          <dgm:bulletEnabled val="1"/>
        </dgm:presLayoutVars>
      </dgm:prSet>
      <dgm:spPr>
        <a:ln>
          <a:solidFill>
            <a:schemeClr val="bg2">
              <a:lumMod val="25000"/>
            </a:schemeClr>
          </a:solidFill>
        </a:ln>
      </dgm:spPr>
    </dgm:pt>
    <dgm:pt modelId="{72FE3C8A-579E-47F1-8371-201E1DD5854C}" type="pres">
      <dgm:prSet presAssocID="{F2A6844C-614F-47A6-8BC5-D5844C10811F}" presName="spaceBetweenRectangles" presStyleCnt="0"/>
      <dgm:spPr/>
    </dgm:pt>
    <dgm:pt modelId="{B926564A-AD15-4ACC-9400-93A7D0C8927F}" type="pres">
      <dgm:prSet presAssocID="{414CD1A2-870E-4D17-A9C1-904784B44BE9}" presName="parentLin" presStyleCnt="0"/>
      <dgm:spPr/>
    </dgm:pt>
    <dgm:pt modelId="{0530A16D-5057-47C8-85F1-B4F0F0889967}" type="pres">
      <dgm:prSet presAssocID="{414CD1A2-870E-4D17-A9C1-904784B44BE9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CC987C1D-BF33-4012-AE47-CCFAFB2561F9}" type="pres">
      <dgm:prSet presAssocID="{414CD1A2-870E-4D17-A9C1-904784B44BE9}" presName="parentText" presStyleLbl="node1" presStyleIdx="2" presStyleCnt="5" custScaleX="128992" custScaleY="2648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7E6C7F-A752-4436-A954-B20F30AEDB43}" type="pres">
      <dgm:prSet presAssocID="{414CD1A2-870E-4D17-A9C1-904784B44BE9}" presName="negativeSpace" presStyleCnt="0"/>
      <dgm:spPr/>
    </dgm:pt>
    <dgm:pt modelId="{25447DC8-E9D5-4C15-9659-E21459315029}" type="pres">
      <dgm:prSet presAssocID="{414CD1A2-870E-4D17-A9C1-904784B44BE9}" presName="childText" presStyleLbl="conFgAcc1" presStyleIdx="2" presStyleCnt="5">
        <dgm:presLayoutVars>
          <dgm:bulletEnabled val="1"/>
        </dgm:presLayoutVars>
      </dgm:prSet>
      <dgm:spPr>
        <a:ln>
          <a:solidFill>
            <a:schemeClr val="bg2">
              <a:lumMod val="25000"/>
            </a:schemeClr>
          </a:solidFill>
        </a:ln>
      </dgm:spPr>
    </dgm:pt>
    <dgm:pt modelId="{74A1638B-F9A8-4CDB-A25F-A3AB3A74F79A}" type="pres">
      <dgm:prSet presAssocID="{1899A538-ACCB-436C-B0B1-0BB185BDBF71}" presName="spaceBetweenRectangles" presStyleCnt="0"/>
      <dgm:spPr/>
    </dgm:pt>
    <dgm:pt modelId="{7D93EA3A-0E78-47BF-B566-D98917C9D45B}" type="pres">
      <dgm:prSet presAssocID="{848E3357-F108-4429-813A-C31EAE8A7BAA}" presName="parentLin" presStyleCnt="0"/>
      <dgm:spPr/>
    </dgm:pt>
    <dgm:pt modelId="{895D90DD-47EB-4CAF-8C8A-C7CE8A0F3A76}" type="pres">
      <dgm:prSet presAssocID="{848E3357-F108-4429-813A-C31EAE8A7BAA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3B841C6A-01A3-4F6C-B43F-88F3303807BD}" type="pres">
      <dgm:prSet presAssocID="{848E3357-F108-4429-813A-C31EAE8A7BAA}" presName="parentText" presStyleLbl="node1" presStyleIdx="3" presStyleCnt="5" custScaleX="129650" custScaleY="2773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902E13-19AC-4651-9FDB-350C6238497F}" type="pres">
      <dgm:prSet presAssocID="{848E3357-F108-4429-813A-C31EAE8A7BAA}" presName="negativeSpace" presStyleCnt="0"/>
      <dgm:spPr/>
    </dgm:pt>
    <dgm:pt modelId="{6495C738-7E5E-4D30-AF52-659A32285B44}" type="pres">
      <dgm:prSet presAssocID="{848E3357-F108-4429-813A-C31EAE8A7BAA}" presName="childText" presStyleLbl="conFgAcc1" presStyleIdx="3" presStyleCnt="5">
        <dgm:presLayoutVars>
          <dgm:bulletEnabled val="1"/>
        </dgm:presLayoutVars>
      </dgm:prSet>
      <dgm:spPr>
        <a:ln>
          <a:solidFill>
            <a:schemeClr val="bg2">
              <a:lumMod val="25000"/>
            </a:schemeClr>
          </a:solidFill>
        </a:ln>
      </dgm:spPr>
    </dgm:pt>
    <dgm:pt modelId="{B18D1C4E-1A41-4D6C-94A4-960F6217F2A5}" type="pres">
      <dgm:prSet presAssocID="{3CD1A1D8-AB74-473B-A2DF-7D2D587173B6}" presName="spaceBetweenRectangles" presStyleCnt="0"/>
      <dgm:spPr/>
    </dgm:pt>
    <dgm:pt modelId="{C46F364E-50E4-47B6-A4B6-7247DCA78A2A}" type="pres">
      <dgm:prSet presAssocID="{8E7726D1-3636-4659-AB12-2E6CDF0481FD}" presName="parentLin" presStyleCnt="0"/>
      <dgm:spPr/>
    </dgm:pt>
    <dgm:pt modelId="{44F3F970-69FC-4DF6-9689-3BDE9D3A84CA}" type="pres">
      <dgm:prSet presAssocID="{8E7726D1-3636-4659-AB12-2E6CDF0481FD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E179C5ED-C1F4-49FA-A6CC-561FD2E83AE9}" type="pres">
      <dgm:prSet presAssocID="{8E7726D1-3636-4659-AB12-2E6CDF0481FD}" presName="parentText" presStyleLbl="node1" presStyleIdx="4" presStyleCnt="5" custScaleX="131103" custScaleY="2668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3AD9B4-27CC-464A-9E8D-9A09466CF447}" type="pres">
      <dgm:prSet presAssocID="{8E7726D1-3636-4659-AB12-2E6CDF0481FD}" presName="negativeSpace" presStyleCnt="0"/>
      <dgm:spPr/>
    </dgm:pt>
    <dgm:pt modelId="{46A673FB-507E-4309-A186-7F16F6ACFE01}" type="pres">
      <dgm:prSet presAssocID="{8E7726D1-3636-4659-AB12-2E6CDF0481FD}" presName="childText" presStyleLbl="conFgAcc1" presStyleIdx="4" presStyleCnt="5">
        <dgm:presLayoutVars>
          <dgm:bulletEnabled val="1"/>
        </dgm:presLayoutVars>
      </dgm:prSet>
      <dgm:spPr>
        <a:ln>
          <a:solidFill>
            <a:schemeClr val="bg2">
              <a:lumMod val="25000"/>
            </a:schemeClr>
          </a:solidFill>
        </a:ln>
      </dgm:spPr>
    </dgm:pt>
  </dgm:ptLst>
  <dgm:cxnLst>
    <dgm:cxn modelId="{288460A7-86A0-4319-B534-013AE73CCB83}" type="presOf" srcId="{414CD1A2-870E-4D17-A9C1-904784B44BE9}" destId="{0530A16D-5057-47C8-85F1-B4F0F0889967}" srcOrd="0" destOrd="0" presId="urn:microsoft.com/office/officeart/2005/8/layout/list1"/>
    <dgm:cxn modelId="{818434AE-B384-400A-AEE0-E6C70C7D6094}" type="presOf" srcId="{8E7726D1-3636-4659-AB12-2E6CDF0481FD}" destId="{44F3F970-69FC-4DF6-9689-3BDE9D3A84CA}" srcOrd="0" destOrd="0" presId="urn:microsoft.com/office/officeart/2005/8/layout/list1"/>
    <dgm:cxn modelId="{83A5B975-8E54-4086-A80D-E03CC3D8B11E}" srcId="{66E29F68-0B99-4C90-B022-5E7942F4D1E1}" destId="{414CD1A2-870E-4D17-A9C1-904784B44BE9}" srcOrd="2" destOrd="0" parTransId="{8F4E43E7-6A25-45C1-ACDA-84393DD78705}" sibTransId="{1899A538-ACCB-436C-B0B1-0BB185BDBF71}"/>
    <dgm:cxn modelId="{4BDE3DA9-0496-4C07-B7B1-FFEB6DD5ABA9}" srcId="{66E29F68-0B99-4C90-B022-5E7942F4D1E1}" destId="{BE88A0E7-4887-44F8-A6AC-DC80DC40D122}" srcOrd="1" destOrd="0" parTransId="{6589CCFE-85F6-4597-A4CA-A225244CD6AE}" sibTransId="{F2A6844C-614F-47A6-8BC5-D5844C10811F}"/>
    <dgm:cxn modelId="{2AA713D8-A7F1-4D1F-8DA9-70B371ACB122}" type="presOf" srcId="{7AEA2381-E8F7-4356-BD25-9EB29FC38F2E}" destId="{2A28FA5A-F871-4F4F-88FD-12B18F2390AE}" srcOrd="1" destOrd="0" presId="urn:microsoft.com/office/officeart/2005/8/layout/list1"/>
    <dgm:cxn modelId="{7C333C28-A6CA-4B66-9074-9CEFCF457079}" srcId="{66E29F68-0B99-4C90-B022-5E7942F4D1E1}" destId="{7AEA2381-E8F7-4356-BD25-9EB29FC38F2E}" srcOrd="0" destOrd="0" parTransId="{1EE531FF-09D4-4A33-818A-C012D7E30FFF}" sibTransId="{BD329787-E4AE-400E-8269-C349DB52AA39}"/>
    <dgm:cxn modelId="{106CC575-F840-492C-86E9-DB29E35A327C}" srcId="{66E29F68-0B99-4C90-B022-5E7942F4D1E1}" destId="{848E3357-F108-4429-813A-C31EAE8A7BAA}" srcOrd="3" destOrd="0" parTransId="{AB38E4E1-DFB4-46D0-8974-E9FB3308F32E}" sibTransId="{3CD1A1D8-AB74-473B-A2DF-7D2D587173B6}"/>
    <dgm:cxn modelId="{8FB326F7-33D9-45DB-B8D6-5F50B19327AA}" type="presOf" srcId="{66E29F68-0B99-4C90-B022-5E7942F4D1E1}" destId="{8E54AA0C-2B4B-4AF9-91BB-C2BB20E6C0A7}" srcOrd="0" destOrd="0" presId="urn:microsoft.com/office/officeart/2005/8/layout/list1"/>
    <dgm:cxn modelId="{678A6CBE-11CA-4B48-8592-DEB82C9E550C}" type="presOf" srcId="{7AEA2381-E8F7-4356-BD25-9EB29FC38F2E}" destId="{0C61835A-1579-4371-A424-3445E2932AC6}" srcOrd="0" destOrd="0" presId="urn:microsoft.com/office/officeart/2005/8/layout/list1"/>
    <dgm:cxn modelId="{A1D5FDFA-E582-4DE0-97F3-AB7283741FD0}" type="presOf" srcId="{BE88A0E7-4887-44F8-A6AC-DC80DC40D122}" destId="{688C89CC-D72A-4D4C-91C4-F8F722B7244B}" srcOrd="1" destOrd="0" presId="urn:microsoft.com/office/officeart/2005/8/layout/list1"/>
    <dgm:cxn modelId="{E97C3F50-0F13-47E3-B0C5-DF76195FD0EA}" type="presOf" srcId="{848E3357-F108-4429-813A-C31EAE8A7BAA}" destId="{3B841C6A-01A3-4F6C-B43F-88F3303807BD}" srcOrd="1" destOrd="0" presId="urn:microsoft.com/office/officeart/2005/8/layout/list1"/>
    <dgm:cxn modelId="{38651AE5-5C17-441E-95BC-72A0A4CB1186}" type="presOf" srcId="{8E7726D1-3636-4659-AB12-2E6CDF0481FD}" destId="{E179C5ED-C1F4-49FA-A6CC-561FD2E83AE9}" srcOrd="1" destOrd="0" presId="urn:microsoft.com/office/officeart/2005/8/layout/list1"/>
    <dgm:cxn modelId="{8DD83863-D089-474C-9806-8B6EB806813E}" type="presOf" srcId="{414CD1A2-870E-4D17-A9C1-904784B44BE9}" destId="{CC987C1D-BF33-4012-AE47-CCFAFB2561F9}" srcOrd="1" destOrd="0" presId="urn:microsoft.com/office/officeart/2005/8/layout/list1"/>
    <dgm:cxn modelId="{A4EDC18B-F0F0-47EA-BD84-3995F286FEDE}" type="presOf" srcId="{BE88A0E7-4887-44F8-A6AC-DC80DC40D122}" destId="{1C02AD41-48E7-48E2-B40F-DB9DD1DC98C6}" srcOrd="0" destOrd="0" presId="urn:microsoft.com/office/officeart/2005/8/layout/list1"/>
    <dgm:cxn modelId="{3C9B6036-51E1-4437-8F7D-846F861EF0EF}" srcId="{66E29F68-0B99-4C90-B022-5E7942F4D1E1}" destId="{8E7726D1-3636-4659-AB12-2E6CDF0481FD}" srcOrd="4" destOrd="0" parTransId="{2A785151-7321-4E1C-A4C8-45BC766A756C}" sibTransId="{12799B41-EDC2-4973-9333-D82AEE195711}"/>
    <dgm:cxn modelId="{584A5582-7661-48B9-AD67-4451085F3E7D}" type="presOf" srcId="{848E3357-F108-4429-813A-C31EAE8A7BAA}" destId="{895D90DD-47EB-4CAF-8C8A-C7CE8A0F3A76}" srcOrd="0" destOrd="0" presId="urn:microsoft.com/office/officeart/2005/8/layout/list1"/>
    <dgm:cxn modelId="{EB0999E4-9ED8-485F-8734-F2EA65F5B497}" type="presParOf" srcId="{8E54AA0C-2B4B-4AF9-91BB-C2BB20E6C0A7}" destId="{B9FEAF38-1445-466E-AA3E-76EAAAC10671}" srcOrd="0" destOrd="0" presId="urn:microsoft.com/office/officeart/2005/8/layout/list1"/>
    <dgm:cxn modelId="{9ACA44AD-D01E-4DD6-B946-E0D99FBE929C}" type="presParOf" srcId="{B9FEAF38-1445-466E-AA3E-76EAAAC10671}" destId="{0C61835A-1579-4371-A424-3445E2932AC6}" srcOrd="0" destOrd="0" presId="urn:microsoft.com/office/officeart/2005/8/layout/list1"/>
    <dgm:cxn modelId="{8244F357-B7EE-4DAC-9466-6EC4302C58D7}" type="presParOf" srcId="{B9FEAF38-1445-466E-AA3E-76EAAAC10671}" destId="{2A28FA5A-F871-4F4F-88FD-12B18F2390AE}" srcOrd="1" destOrd="0" presId="urn:microsoft.com/office/officeart/2005/8/layout/list1"/>
    <dgm:cxn modelId="{B6099080-0021-4C22-B39A-A18A0DD52C80}" type="presParOf" srcId="{8E54AA0C-2B4B-4AF9-91BB-C2BB20E6C0A7}" destId="{034DE558-3639-47A6-8B6A-3BEA6B4CD275}" srcOrd="1" destOrd="0" presId="urn:microsoft.com/office/officeart/2005/8/layout/list1"/>
    <dgm:cxn modelId="{49596CB6-DAD0-4042-9822-F00F2899D790}" type="presParOf" srcId="{8E54AA0C-2B4B-4AF9-91BB-C2BB20E6C0A7}" destId="{D46A4EF8-E74E-4F9E-9E84-6E475F4A8B7B}" srcOrd="2" destOrd="0" presId="urn:microsoft.com/office/officeart/2005/8/layout/list1"/>
    <dgm:cxn modelId="{88CD31A0-8714-40F8-8ECC-9677F7367923}" type="presParOf" srcId="{8E54AA0C-2B4B-4AF9-91BB-C2BB20E6C0A7}" destId="{EDD70ED3-7808-4557-818E-6D7046473A43}" srcOrd="3" destOrd="0" presId="urn:microsoft.com/office/officeart/2005/8/layout/list1"/>
    <dgm:cxn modelId="{25397474-8965-42D4-A04A-9951213B3368}" type="presParOf" srcId="{8E54AA0C-2B4B-4AF9-91BB-C2BB20E6C0A7}" destId="{793833EC-E132-458A-9D57-BC4C10717D33}" srcOrd="4" destOrd="0" presId="urn:microsoft.com/office/officeart/2005/8/layout/list1"/>
    <dgm:cxn modelId="{17D21D61-2092-481B-9628-8E6344832D71}" type="presParOf" srcId="{793833EC-E132-458A-9D57-BC4C10717D33}" destId="{1C02AD41-48E7-48E2-B40F-DB9DD1DC98C6}" srcOrd="0" destOrd="0" presId="urn:microsoft.com/office/officeart/2005/8/layout/list1"/>
    <dgm:cxn modelId="{77D8031F-16B6-4CEE-8367-B43A1D620B54}" type="presParOf" srcId="{793833EC-E132-458A-9D57-BC4C10717D33}" destId="{688C89CC-D72A-4D4C-91C4-F8F722B7244B}" srcOrd="1" destOrd="0" presId="urn:microsoft.com/office/officeart/2005/8/layout/list1"/>
    <dgm:cxn modelId="{9C01BEAA-0942-4740-9712-5FEBE59C0A71}" type="presParOf" srcId="{8E54AA0C-2B4B-4AF9-91BB-C2BB20E6C0A7}" destId="{A0221B02-45DA-466A-BE84-EB6D232037F3}" srcOrd="5" destOrd="0" presId="urn:microsoft.com/office/officeart/2005/8/layout/list1"/>
    <dgm:cxn modelId="{28C04CEB-E39A-4FA7-AC0C-4EC7A858D042}" type="presParOf" srcId="{8E54AA0C-2B4B-4AF9-91BB-C2BB20E6C0A7}" destId="{ACBD87A2-2EDD-4565-A982-B7C847617C26}" srcOrd="6" destOrd="0" presId="urn:microsoft.com/office/officeart/2005/8/layout/list1"/>
    <dgm:cxn modelId="{FD3D395F-5BD8-46D8-9688-C075E81A7E02}" type="presParOf" srcId="{8E54AA0C-2B4B-4AF9-91BB-C2BB20E6C0A7}" destId="{72FE3C8A-579E-47F1-8371-201E1DD5854C}" srcOrd="7" destOrd="0" presId="urn:microsoft.com/office/officeart/2005/8/layout/list1"/>
    <dgm:cxn modelId="{7C5EB5D5-F910-4362-A855-96DEA04075EA}" type="presParOf" srcId="{8E54AA0C-2B4B-4AF9-91BB-C2BB20E6C0A7}" destId="{B926564A-AD15-4ACC-9400-93A7D0C8927F}" srcOrd="8" destOrd="0" presId="urn:microsoft.com/office/officeart/2005/8/layout/list1"/>
    <dgm:cxn modelId="{6983B91C-52CE-4FDF-956A-FB58D2CDDCB8}" type="presParOf" srcId="{B926564A-AD15-4ACC-9400-93A7D0C8927F}" destId="{0530A16D-5057-47C8-85F1-B4F0F0889967}" srcOrd="0" destOrd="0" presId="urn:microsoft.com/office/officeart/2005/8/layout/list1"/>
    <dgm:cxn modelId="{FA4F2BAC-B345-4125-9B8A-41BE963758D7}" type="presParOf" srcId="{B926564A-AD15-4ACC-9400-93A7D0C8927F}" destId="{CC987C1D-BF33-4012-AE47-CCFAFB2561F9}" srcOrd="1" destOrd="0" presId="urn:microsoft.com/office/officeart/2005/8/layout/list1"/>
    <dgm:cxn modelId="{265199A9-4BB9-4863-9298-0EDECAE6F75F}" type="presParOf" srcId="{8E54AA0C-2B4B-4AF9-91BB-C2BB20E6C0A7}" destId="{D97E6C7F-A752-4436-A954-B20F30AEDB43}" srcOrd="9" destOrd="0" presId="urn:microsoft.com/office/officeart/2005/8/layout/list1"/>
    <dgm:cxn modelId="{5F24CA96-70E5-4047-B2F3-8E6DE03AA3CD}" type="presParOf" srcId="{8E54AA0C-2B4B-4AF9-91BB-C2BB20E6C0A7}" destId="{25447DC8-E9D5-4C15-9659-E21459315029}" srcOrd="10" destOrd="0" presId="urn:microsoft.com/office/officeart/2005/8/layout/list1"/>
    <dgm:cxn modelId="{EAA8A7B9-C2E6-40EA-B443-3E5F13988696}" type="presParOf" srcId="{8E54AA0C-2B4B-4AF9-91BB-C2BB20E6C0A7}" destId="{74A1638B-F9A8-4CDB-A25F-A3AB3A74F79A}" srcOrd="11" destOrd="0" presId="urn:microsoft.com/office/officeart/2005/8/layout/list1"/>
    <dgm:cxn modelId="{2473CC0B-B901-42AA-9E74-087A791B7072}" type="presParOf" srcId="{8E54AA0C-2B4B-4AF9-91BB-C2BB20E6C0A7}" destId="{7D93EA3A-0E78-47BF-B566-D98917C9D45B}" srcOrd="12" destOrd="0" presId="urn:microsoft.com/office/officeart/2005/8/layout/list1"/>
    <dgm:cxn modelId="{BA3B36CA-E2FA-42CB-9B28-4686E99D034A}" type="presParOf" srcId="{7D93EA3A-0E78-47BF-B566-D98917C9D45B}" destId="{895D90DD-47EB-4CAF-8C8A-C7CE8A0F3A76}" srcOrd="0" destOrd="0" presId="urn:microsoft.com/office/officeart/2005/8/layout/list1"/>
    <dgm:cxn modelId="{0DEBF13D-D274-498F-AB34-9EC2C39E0A2E}" type="presParOf" srcId="{7D93EA3A-0E78-47BF-B566-D98917C9D45B}" destId="{3B841C6A-01A3-4F6C-B43F-88F3303807BD}" srcOrd="1" destOrd="0" presId="urn:microsoft.com/office/officeart/2005/8/layout/list1"/>
    <dgm:cxn modelId="{3F989E08-E1D3-4AC3-BADF-C9E3A00AE986}" type="presParOf" srcId="{8E54AA0C-2B4B-4AF9-91BB-C2BB20E6C0A7}" destId="{CE902E13-19AC-4651-9FDB-350C6238497F}" srcOrd="13" destOrd="0" presId="urn:microsoft.com/office/officeart/2005/8/layout/list1"/>
    <dgm:cxn modelId="{16410FD2-B6DE-485A-857F-3DE4CB165414}" type="presParOf" srcId="{8E54AA0C-2B4B-4AF9-91BB-C2BB20E6C0A7}" destId="{6495C738-7E5E-4D30-AF52-659A32285B44}" srcOrd="14" destOrd="0" presId="urn:microsoft.com/office/officeart/2005/8/layout/list1"/>
    <dgm:cxn modelId="{0346CD02-24C5-4815-90DA-7D50CF754F76}" type="presParOf" srcId="{8E54AA0C-2B4B-4AF9-91BB-C2BB20E6C0A7}" destId="{B18D1C4E-1A41-4D6C-94A4-960F6217F2A5}" srcOrd="15" destOrd="0" presId="urn:microsoft.com/office/officeart/2005/8/layout/list1"/>
    <dgm:cxn modelId="{9E92C282-9FC8-437F-8992-3D85AB2CC742}" type="presParOf" srcId="{8E54AA0C-2B4B-4AF9-91BB-C2BB20E6C0A7}" destId="{C46F364E-50E4-47B6-A4B6-7247DCA78A2A}" srcOrd="16" destOrd="0" presId="urn:microsoft.com/office/officeart/2005/8/layout/list1"/>
    <dgm:cxn modelId="{CE683469-DA6C-4ED4-A418-F40877F5C258}" type="presParOf" srcId="{C46F364E-50E4-47B6-A4B6-7247DCA78A2A}" destId="{44F3F970-69FC-4DF6-9689-3BDE9D3A84CA}" srcOrd="0" destOrd="0" presId="urn:microsoft.com/office/officeart/2005/8/layout/list1"/>
    <dgm:cxn modelId="{5F5FABDA-C904-4360-A28D-4B3DC1A4CA84}" type="presParOf" srcId="{C46F364E-50E4-47B6-A4B6-7247DCA78A2A}" destId="{E179C5ED-C1F4-49FA-A6CC-561FD2E83AE9}" srcOrd="1" destOrd="0" presId="urn:microsoft.com/office/officeart/2005/8/layout/list1"/>
    <dgm:cxn modelId="{6AB68C4C-DBC4-4B3E-BFDF-315E4E9079DB}" type="presParOf" srcId="{8E54AA0C-2B4B-4AF9-91BB-C2BB20E6C0A7}" destId="{783AD9B4-27CC-464A-9E8D-9A09466CF447}" srcOrd="17" destOrd="0" presId="urn:microsoft.com/office/officeart/2005/8/layout/list1"/>
    <dgm:cxn modelId="{D40D3EA2-302E-4560-A06F-69EF3A1738A7}" type="presParOf" srcId="{8E54AA0C-2B4B-4AF9-91BB-C2BB20E6C0A7}" destId="{46A673FB-507E-4309-A186-7F16F6ACFE01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E29F68-0B99-4C90-B022-5E7942F4D1E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EA2381-E8F7-4356-BD25-9EB29FC38F2E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pPr algn="l"/>
          <a:r>
            <a:rPr lang="ru-RU" sz="3600" i="1" cap="all" baseline="0" dirty="0" smtClean="0">
              <a:solidFill>
                <a:schemeClr val="bg2">
                  <a:lumMod val="25000"/>
                </a:schemeClr>
              </a:solidFill>
            </a:rPr>
            <a:t>Двойные дневники</a:t>
          </a:r>
          <a:endParaRPr lang="ru-RU" sz="3600" i="1" cap="all" baseline="0" dirty="0">
            <a:solidFill>
              <a:schemeClr val="bg2">
                <a:lumMod val="25000"/>
              </a:schemeClr>
            </a:solidFill>
          </a:endParaRPr>
        </a:p>
      </dgm:t>
    </dgm:pt>
    <dgm:pt modelId="{1EE531FF-09D4-4A33-818A-C012D7E30FFF}" type="parTrans" cxnId="{7C333C28-A6CA-4B66-9074-9CEFCF457079}">
      <dgm:prSet/>
      <dgm:spPr/>
      <dgm:t>
        <a:bodyPr/>
        <a:lstStyle/>
        <a:p>
          <a:endParaRPr lang="ru-RU"/>
        </a:p>
      </dgm:t>
    </dgm:pt>
    <dgm:pt modelId="{BD329787-E4AE-400E-8269-C349DB52AA39}" type="sibTrans" cxnId="{7C333C28-A6CA-4B66-9074-9CEFCF457079}">
      <dgm:prSet/>
      <dgm:spPr/>
      <dgm:t>
        <a:bodyPr/>
        <a:lstStyle/>
        <a:p>
          <a:endParaRPr lang="ru-RU"/>
        </a:p>
      </dgm:t>
    </dgm:pt>
    <dgm:pt modelId="{BE88A0E7-4887-44F8-A6AC-DC80DC40D122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ru-RU" sz="3600" i="1" cap="all" baseline="0" dirty="0" smtClean="0">
              <a:solidFill>
                <a:schemeClr val="bg2">
                  <a:lumMod val="25000"/>
                </a:schemeClr>
              </a:solidFill>
            </a:rPr>
            <a:t>Бортовые журналы</a:t>
          </a:r>
          <a:endParaRPr lang="ru-RU" sz="3600" i="1" cap="all" baseline="0" dirty="0">
            <a:solidFill>
              <a:schemeClr val="bg2">
                <a:lumMod val="25000"/>
              </a:schemeClr>
            </a:solidFill>
          </a:endParaRPr>
        </a:p>
      </dgm:t>
    </dgm:pt>
    <dgm:pt modelId="{6589CCFE-85F6-4597-A4CA-A225244CD6AE}" type="parTrans" cxnId="{4BDE3DA9-0496-4C07-B7B1-FFEB6DD5ABA9}">
      <dgm:prSet/>
      <dgm:spPr/>
      <dgm:t>
        <a:bodyPr/>
        <a:lstStyle/>
        <a:p>
          <a:endParaRPr lang="ru-RU"/>
        </a:p>
      </dgm:t>
    </dgm:pt>
    <dgm:pt modelId="{F2A6844C-614F-47A6-8BC5-D5844C10811F}" type="sibTrans" cxnId="{4BDE3DA9-0496-4C07-B7B1-FFEB6DD5ABA9}">
      <dgm:prSet/>
      <dgm:spPr/>
      <dgm:t>
        <a:bodyPr/>
        <a:lstStyle/>
        <a:p>
          <a:endParaRPr lang="ru-RU"/>
        </a:p>
      </dgm:t>
    </dgm:pt>
    <dgm:pt modelId="{414CD1A2-870E-4D17-A9C1-904784B44BE9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ru-RU" sz="3600" i="1" cap="all" baseline="0" dirty="0" err="1" smtClean="0">
              <a:solidFill>
                <a:schemeClr val="bg2">
                  <a:lumMod val="25000"/>
                </a:schemeClr>
              </a:solidFill>
            </a:rPr>
            <a:t>Инсерт</a:t>
          </a:r>
          <a:endParaRPr lang="ru-RU" sz="3600" i="1" cap="all" baseline="0" dirty="0" smtClean="0">
            <a:solidFill>
              <a:schemeClr val="bg2">
                <a:lumMod val="25000"/>
              </a:schemeClr>
            </a:solidFill>
          </a:endParaRPr>
        </a:p>
      </dgm:t>
    </dgm:pt>
    <dgm:pt modelId="{8F4E43E7-6A25-45C1-ACDA-84393DD78705}" type="parTrans" cxnId="{83A5B975-8E54-4086-A80D-E03CC3D8B11E}">
      <dgm:prSet/>
      <dgm:spPr/>
      <dgm:t>
        <a:bodyPr/>
        <a:lstStyle/>
        <a:p>
          <a:endParaRPr lang="ru-RU"/>
        </a:p>
      </dgm:t>
    </dgm:pt>
    <dgm:pt modelId="{1899A538-ACCB-436C-B0B1-0BB185BDBF71}" type="sibTrans" cxnId="{83A5B975-8E54-4086-A80D-E03CC3D8B11E}">
      <dgm:prSet/>
      <dgm:spPr/>
      <dgm:t>
        <a:bodyPr/>
        <a:lstStyle/>
        <a:p>
          <a:endParaRPr lang="ru-RU"/>
        </a:p>
      </dgm:t>
    </dgm:pt>
    <dgm:pt modelId="{8E54AA0C-2B4B-4AF9-91BB-C2BB20E6C0A7}" type="pres">
      <dgm:prSet presAssocID="{66E29F68-0B99-4C90-B022-5E7942F4D1E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FEAF38-1445-466E-AA3E-76EAAAC10671}" type="pres">
      <dgm:prSet presAssocID="{7AEA2381-E8F7-4356-BD25-9EB29FC38F2E}" presName="parentLin" presStyleCnt="0"/>
      <dgm:spPr/>
    </dgm:pt>
    <dgm:pt modelId="{0C61835A-1579-4371-A424-3445E2932AC6}" type="pres">
      <dgm:prSet presAssocID="{7AEA2381-E8F7-4356-BD25-9EB29FC38F2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A28FA5A-F871-4F4F-88FD-12B18F2390AE}" type="pres">
      <dgm:prSet presAssocID="{7AEA2381-E8F7-4356-BD25-9EB29FC38F2E}" presName="parentText" presStyleLbl="node1" presStyleIdx="0" presStyleCnt="3" custScaleX="129599" custScaleY="2290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4DE558-3639-47A6-8B6A-3BEA6B4CD275}" type="pres">
      <dgm:prSet presAssocID="{7AEA2381-E8F7-4356-BD25-9EB29FC38F2E}" presName="negativeSpace" presStyleCnt="0"/>
      <dgm:spPr/>
    </dgm:pt>
    <dgm:pt modelId="{D46A4EF8-E74E-4F9E-9E84-6E475F4A8B7B}" type="pres">
      <dgm:prSet presAssocID="{7AEA2381-E8F7-4356-BD25-9EB29FC38F2E}" presName="childText" presStyleLbl="conFgAcc1" presStyleIdx="0" presStyleCnt="3">
        <dgm:presLayoutVars>
          <dgm:bulletEnabled val="1"/>
        </dgm:presLayoutVars>
      </dgm:prSet>
      <dgm:spPr>
        <a:ln>
          <a:solidFill>
            <a:schemeClr val="bg2">
              <a:lumMod val="25000"/>
            </a:schemeClr>
          </a:solidFill>
        </a:ln>
      </dgm:spPr>
    </dgm:pt>
    <dgm:pt modelId="{EDD70ED3-7808-4557-818E-6D7046473A43}" type="pres">
      <dgm:prSet presAssocID="{BD329787-E4AE-400E-8269-C349DB52AA39}" presName="spaceBetweenRectangles" presStyleCnt="0"/>
      <dgm:spPr/>
    </dgm:pt>
    <dgm:pt modelId="{793833EC-E132-458A-9D57-BC4C10717D33}" type="pres">
      <dgm:prSet presAssocID="{BE88A0E7-4887-44F8-A6AC-DC80DC40D122}" presName="parentLin" presStyleCnt="0"/>
      <dgm:spPr/>
    </dgm:pt>
    <dgm:pt modelId="{1C02AD41-48E7-48E2-B40F-DB9DD1DC98C6}" type="pres">
      <dgm:prSet presAssocID="{BE88A0E7-4887-44F8-A6AC-DC80DC40D12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88C89CC-D72A-4D4C-91C4-F8F722B7244B}" type="pres">
      <dgm:prSet presAssocID="{BE88A0E7-4887-44F8-A6AC-DC80DC40D122}" presName="parentText" presStyleLbl="node1" presStyleIdx="1" presStyleCnt="3" custScaleX="129850" custScaleY="244507" custLinFactNeighborX="-15254" custLinFactNeighborY="68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221B02-45DA-466A-BE84-EB6D232037F3}" type="pres">
      <dgm:prSet presAssocID="{BE88A0E7-4887-44F8-A6AC-DC80DC40D122}" presName="negativeSpace" presStyleCnt="0"/>
      <dgm:spPr/>
    </dgm:pt>
    <dgm:pt modelId="{ACBD87A2-2EDD-4565-A982-B7C847617C26}" type="pres">
      <dgm:prSet presAssocID="{BE88A0E7-4887-44F8-A6AC-DC80DC40D122}" presName="childText" presStyleLbl="conFgAcc1" presStyleIdx="1" presStyleCnt="3" custLinFactY="5672" custLinFactNeighborX="827" custLinFactNeighborY="100000">
        <dgm:presLayoutVars>
          <dgm:bulletEnabled val="1"/>
        </dgm:presLayoutVars>
      </dgm:prSet>
      <dgm:spPr>
        <a:ln>
          <a:solidFill>
            <a:schemeClr val="bg2">
              <a:lumMod val="25000"/>
            </a:schemeClr>
          </a:solidFill>
        </a:ln>
      </dgm:spPr>
    </dgm:pt>
    <dgm:pt modelId="{72FE3C8A-579E-47F1-8371-201E1DD5854C}" type="pres">
      <dgm:prSet presAssocID="{F2A6844C-614F-47A6-8BC5-D5844C10811F}" presName="spaceBetweenRectangles" presStyleCnt="0"/>
      <dgm:spPr/>
    </dgm:pt>
    <dgm:pt modelId="{B926564A-AD15-4ACC-9400-93A7D0C8927F}" type="pres">
      <dgm:prSet presAssocID="{414CD1A2-870E-4D17-A9C1-904784B44BE9}" presName="parentLin" presStyleCnt="0"/>
      <dgm:spPr/>
    </dgm:pt>
    <dgm:pt modelId="{0530A16D-5057-47C8-85F1-B4F0F0889967}" type="pres">
      <dgm:prSet presAssocID="{414CD1A2-870E-4D17-A9C1-904784B44BE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CC987C1D-BF33-4012-AE47-CCFAFB2561F9}" type="pres">
      <dgm:prSet presAssocID="{414CD1A2-870E-4D17-A9C1-904784B44BE9}" presName="parentText" presStyleLbl="node1" presStyleIdx="2" presStyleCnt="3" custScaleX="128992" custScaleY="2648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7E6C7F-A752-4436-A954-B20F30AEDB43}" type="pres">
      <dgm:prSet presAssocID="{414CD1A2-870E-4D17-A9C1-904784B44BE9}" presName="negativeSpace" presStyleCnt="0"/>
      <dgm:spPr/>
    </dgm:pt>
    <dgm:pt modelId="{25447DC8-E9D5-4C15-9659-E21459315029}" type="pres">
      <dgm:prSet presAssocID="{414CD1A2-870E-4D17-A9C1-904784B44BE9}" presName="childText" presStyleLbl="conFgAcc1" presStyleIdx="2" presStyleCnt="3">
        <dgm:presLayoutVars>
          <dgm:bulletEnabled val="1"/>
        </dgm:presLayoutVars>
      </dgm:prSet>
      <dgm:spPr>
        <a:ln>
          <a:solidFill>
            <a:schemeClr val="bg2">
              <a:lumMod val="25000"/>
            </a:schemeClr>
          </a:solidFill>
        </a:ln>
      </dgm:spPr>
    </dgm:pt>
  </dgm:ptLst>
  <dgm:cxnLst>
    <dgm:cxn modelId="{84911B66-9295-41F9-83C5-C4D72CB16D8F}" type="presOf" srcId="{BE88A0E7-4887-44F8-A6AC-DC80DC40D122}" destId="{1C02AD41-48E7-48E2-B40F-DB9DD1DC98C6}" srcOrd="0" destOrd="0" presId="urn:microsoft.com/office/officeart/2005/8/layout/list1"/>
    <dgm:cxn modelId="{5936128D-0C7C-4B8E-836D-E6D483144D58}" type="presOf" srcId="{66E29F68-0B99-4C90-B022-5E7942F4D1E1}" destId="{8E54AA0C-2B4B-4AF9-91BB-C2BB20E6C0A7}" srcOrd="0" destOrd="0" presId="urn:microsoft.com/office/officeart/2005/8/layout/list1"/>
    <dgm:cxn modelId="{A1E71BBB-56F5-4123-8C4D-C2BAD6B8EF01}" type="presOf" srcId="{414CD1A2-870E-4D17-A9C1-904784B44BE9}" destId="{CC987C1D-BF33-4012-AE47-CCFAFB2561F9}" srcOrd="1" destOrd="0" presId="urn:microsoft.com/office/officeart/2005/8/layout/list1"/>
    <dgm:cxn modelId="{7C333C28-A6CA-4B66-9074-9CEFCF457079}" srcId="{66E29F68-0B99-4C90-B022-5E7942F4D1E1}" destId="{7AEA2381-E8F7-4356-BD25-9EB29FC38F2E}" srcOrd="0" destOrd="0" parTransId="{1EE531FF-09D4-4A33-818A-C012D7E30FFF}" sibTransId="{BD329787-E4AE-400E-8269-C349DB52AA39}"/>
    <dgm:cxn modelId="{83A5B975-8E54-4086-A80D-E03CC3D8B11E}" srcId="{66E29F68-0B99-4C90-B022-5E7942F4D1E1}" destId="{414CD1A2-870E-4D17-A9C1-904784B44BE9}" srcOrd="2" destOrd="0" parTransId="{8F4E43E7-6A25-45C1-ACDA-84393DD78705}" sibTransId="{1899A538-ACCB-436C-B0B1-0BB185BDBF71}"/>
    <dgm:cxn modelId="{4BDE3DA9-0496-4C07-B7B1-FFEB6DD5ABA9}" srcId="{66E29F68-0B99-4C90-B022-5E7942F4D1E1}" destId="{BE88A0E7-4887-44F8-A6AC-DC80DC40D122}" srcOrd="1" destOrd="0" parTransId="{6589CCFE-85F6-4597-A4CA-A225244CD6AE}" sibTransId="{F2A6844C-614F-47A6-8BC5-D5844C10811F}"/>
    <dgm:cxn modelId="{3DFD0D6F-3FFC-4942-B043-6F6235C2CD78}" type="presOf" srcId="{BE88A0E7-4887-44F8-A6AC-DC80DC40D122}" destId="{688C89CC-D72A-4D4C-91C4-F8F722B7244B}" srcOrd="1" destOrd="0" presId="urn:microsoft.com/office/officeart/2005/8/layout/list1"/>
    <dgm:cxn modelId="{0A662CDE-DA03-4E54-8CE2-015F6DA339C4}" type="presOf" srcId="{7AEA2381-E8F7-4356-BD25-9EB29FC38F2E}" destId="{2A28FA5A-F871-4F4F-88FD-12B18F2390AE}" srcOrd="1" destOrd="0" presId="urn:microsoft.com/office/officeart/2005/8/layout/list1"/>
    <dgm:cxn modelId="{5345999F-AEED-4226-8306-DAEAFA15D4D2}" type="presOf" srcId="{7AEA2381-E8F7-4356-BD25-9EB29FC38F2E}" destId="{0C61835A-1579-4371-A424-3445E2932AC6}" srcOrd="0" destOrd="0" presId="urn:microsoft.com/office/officeart/2005/8/layout/list1"/>
    <dgm:cxn modelId="{E5E55C69-77E8-4773-B987-8A71B5E2A91D}" type="presOf" srcId="{414CD1A2-870E-4D17-A9C1-904784B44BE9}" destId="{0530A16D-5057-47C8-85F1-B4F0F0889967}" srcOrd="0" destOrd="0" presId="urn:microsoft.com/office/officeart/2005/8/layout/list1"/>
    <dgm:cxn modelId="{FA4A9A5B-F94B-4DBF-AFB9-BEE052D1F50A}" type="presParOf" srcId="{8E54AA0C-2B4B-4AF9-91BB-C2BB20E6C0A7}" destId="{B9FEAF38-1445-466E-AA3E-76EAAAC10671}" srcOrd="0" destOrd="0" presId="urn:microsoft.com/office/officeart/2005/8/layout/list1"/>
    <dgm:cxn modelId="{A700ACD7-2B3D-4FF0-AF3D-9F0515712BAD}" type="presParOf" srcId="{B9FEAF38-1445-466E-AA3E-76EAAAC10671}" destId="{0C61835A-1579-4371-A424-3445E2932AC6}" srcOrd="0" destOrd="0" presId="urn:microsoft.com/office/officeart/2005/8/layout/list1"/>
    <dgm:cxn modelId="{E6A7AD10-E9D9-40EC-AD2C-1765D4886534}" type="presParOf" srcId="{B9FEAF38-1445-466E-AA3E-76EAAAC10671}" destId="{2A28FA5A-F871-4F4F-88FD-12B18F2390AE}" srcOrd="1" destOrd="0" presId="urn:microsoft.com/office/officeart/2005/8/layout/list1"/>
    <dgm:cxn modelId="{3D755B5F-48FC-4901-A9E6-332A5BEFBB51}" type="presParOf" srcId="{8E54AA0C-2B4B-4AF9-91BB-C2BB20E6C0A7}" destId="{034DE558-3639-47A6-8B6A-3BEA6B4CD275}" srcOrd="1" destOrd="0" presId="urn:microsoft.com/office/officeart/2005/8/layout/list1"/>
    <dgm:cxn modelId="{8B023ADE-0DCB-4969-A834-F7E696F164A4}" type="presParOf" srcId="{8E54AA0C-2B4B-4AF9-91BB-C2BB20E6C0A7}" destId="{D46A4EF8-E74E-4F9E-9E84-6E475F4A8B7B}" srcOrd="2" destOrd="0" presId="urn:microsoft.com/office/officeart/2005/8/layout/list1"/>
    <dgm:cxn modelId="{106D0CA1-D995-4A22-AE97-73F3EE4311F1}" type="presParOf" srcId="{8E54AA0C-2B4B-4AF9-91BB-C2BB20E6C0A7}" destId="{EDD70ED3-7808-4557-818E-6D7046473A43}" srcOrd="3" destOrd="0" presId="urn:microsoft.com/office/officeart/2005/8/layout/list1"/>
    <dgm:cxn modelId="{FE4FB4A7-BA8A-461C-90C1-DFAE85C40EE7}" type="presParOf" srcId="{8E54AA0C-2B4B-4AF9-91BB-C2BB20E6C0A7}" destId="{793833EC-E132-458A-9D57-BC4C10717D33}" srcOrd="4" destOrd="0" presId="urn:microsoft.com/office/officeart/2005/8/layout/list1"/>
    <dgm:cxn modelId="{DCC01825-D528-4794-BBF7-E2A9BDD19DE4}" type="presParOf" srcId="{793833EC-E132-458A-9D57-BC4C10717D33}" destId="{1C02AD41-48E7-48E2-B40F-DB9DD1DC98C6}" srcOrd="0" destOrd="0" presId="urn:microsoft.com/office/officeart/2005/8/layout/list1"/>
    <dgm:cxn modelId="{CA804D4C-403A-41D0-9F5C-071FF4D306A0}" type="presParOf" srcId="{793833EC-E132-458A-9D57-BC4C10717D33}" destId="{688C89CC-D72A-4D4C-91C4-F8F722B7244B}" srcOrd="1" destOrd="0" presId="urn:microsoft.com/office/officeart/2005/8/layout/list1"/>
    <dgm:cxn modelId="{F10A410A-D840-4937-9066-158CF4F9C796}" type="presParOf" srcId="{8E54AA0C-2B4B-4AF9-91BB-C2BB20E6C0A7}" destId="{A0221B02-45DA-466A-BE84-EB6D232037F3}" srcOrd="5" destOrd="0" presId="urn:microsoft.com/office/officeart/2005/8/layout/list1"/>
    <dgm:cxn modelId="{DFB539E7-9518-492C-8C80-ACBE761F9C6F}" type="presParOf" srcId="{8E54AA0C-2B4B-4AF9-91BB-C2BB20E6C0A7}" destId="{ACBD87A2-2EDD-4565-A982-B7C847617C26}" srcOrd="6" destOrd="0" presId="urn:microsoft.com/office/officeart/2005/8/layout/list1"/>
    <dgm:cxn modelId="{8E4DEC4A-B1F2-4135-A519-10B820AF45E1}" type="presParOf" srcId="{8E54AA0C-2B4B-4AF9-91BB-C2BB20E6C0A7}" destId="{72FE3C8A-579E-47F1-8371-201E1DD5854C}" srcOrd="7" destOrd="0" presId="urn:microsoft.com/office/officeart/2005/8/layout/list1"/>
    <dgm:cxn modelId="{A8B006C0-962B-4DF5-B38C-7C021683D52A}" type="presParOf" srcId="{8E54AA0C-2B4B-4AF9-91BB-C2BB20E6C0A7}" destId="{B926564A-AD15-4ACC-9400-93A7D0C8927F}" srcOrd="8" destOrd="0" presId="urn:microsoft.com/office/officeart/2005/8/layout/list1"/>
    <dgm:cxn modelId="{DC7B0FC2-917F-4B92-8FBD-252496A0EE10}" type="presParOf" srcId="{B926564A-AD15-4ACC-9400-93A7D0C8927F}" destId="{0530A16D-5057-47C8-85F1-B4F0F0889967}" srcOrd="0" destOrd="0" presId="urn:microsoft.com/office/officeart/2005/8/layout/list1"/>
    <dgm:cxn modelId="{C9D52479-17B0-48EC-827A-837509F04FAD}" type="presParOf" srcId="{B926564A-AD15-4ACC-9400-93A7D0C8927F}" destId="{CC987C1D-BF33-4012-AE47-CCFAFB2561F9}" srcOrd="1" destOrd="0" presId="urn:microsoft.com/office/officeart/2005/8/layout/list1"/>
    <dgm:cxn modelId="{9A59DC32-F903-466F-8889-EE4EE3F46104}" type="presParOf" srcId="{8E54AA0C-2B4B-4AF9-91BB-C2BB20E6C0A7}" destId="{D97E6C7F-A752-4436-A954-B20F30AEDB43}" srcOrd="9" destOrd="0" presId="urn:microsoft.com/office/officeart/2005/8/layout/list1"/>
    <dgm:cxn modelId="{C3112421-792F-4664-BEB6-04957A6FD96D}" type="presParOf" srcId="{8E54AA0C-2B4B-4AF9-91BB-C2BB20E6C0A7}" destId="{25447DC8-E9D5-4C15-9659-E2145931502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E29F68-0B99-4C90-B022-5E7942F4D1E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EA2381-E8F7-4356-BD25-9EB29FC38F2E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ru-RU" sz="3200" i="1" cap="all" baseline="0" dirty="0" smtClean="0">
              <a:solidFill>
                <a:schemeClr val="bg2">
                  <a:lumMod val="25000"/>
                </a:schemeClr>
              </a:solidFill>
            </a:rPr>
            <a:t>Заполнение кластеров, таблиц</a:t>
          </a:r>
          <a:endParaRPr lang="ru-RU" sz="3200" i="1" cap="all" baseline="0" dirty="0">
            <a:solidFill>
              <a:schemeClr val="bg2">
                <a:lumMod val="25000"/>
              </a:schemeClr>
            </a:solidFill>
          </a:endParaRPr>
        </a:p>
      </dgm:t>
    </dgm:pt>
    <dgm:pt modelId="{1EE531FF-09D4-4A33-818A-C012D7E30FFF}" type="parTrans" cxnId="{7C333C28-A6CA-4B66-9074-9CEFCF457079}">
      <dgm:prSet/>
      <dgm:spPr/>
      <dgm:t>
        <a:bodyPr/>
        <a:lstStyle/>
        <a:p>
          <a:endParaRPr lang="ru-RU"/>
        </a:p>
      </dgm:t>
    </dgm:pt>
    <dgm:pt modelId="{BD329787-E4AE-400E-8269-C349DB52AA39}" type="sibTrans" cxnId="{7C333C28-A6CA-4B66-9074-9CEFCF457079}">
      <dgm:prSet/>
      <dgm:spPr/>
      <dgm:t>
        <a:bodyPr/>
        <a:lstStyle/>
        <a:p>
          <a:endParaRPr lang="ru-RU"/>
        </a:p>
      </dgm:t>
    </dgm:pt>
    <dgm:pt modelId="{BE88A0E7-4887-44F8-A6AC-DC80DC40D122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ru-RU" sz="3200" i="1" cap="all" baseline="0" dirty="0" smtClean="0">
              <a:solidFill>
                <a:schemeClr val="bg2">
                  <a:lumMod val="25000"/>
                </a:schemeClr>
              </a:solidFill>
            </a:rPr>
            <a:t>Возврат к ключевым словам, логическим цепочкам, верным и неверным утверждениям</a:t>
          </a:r>
          <a:endParaRPr lang="ru-RU" sz="3200" i="1" cap="all" baseline="0" dirty="0">
            <a:solidFill>
              <a:schemeClr val="bg2">
                <a:lumMod val="25000"/>
              </a:schemeClr>
            </a:solidFill>
          </a:endParaRPr>
        </a:p>
      </dgm:t>
    </dgm:pt>
    <dgm:pt modelId="{6589CCFE-85F6-4597-A4CA-A225244CD6AE}" type="parTrans" cxnId="{4BDE3DA9-0496-4C07-B7B1-FFEB6DD5ABA9}">
      <dgm:prSet/>
      <dgm:spPr/>
      <dgm:t>
        <a:bodyPr/>
        <a:lstStyle/>
        <a:p>
          <a:endParaRPr lang="ru-RU"/>
        </a:p>
      </dgm:t>
    </dgm:pt>
    <dgm:pt modelId="{F2A6844C-614F-47A6-8BC5-D5844C10811F}" type="sibTrans" cxnId="{4BDE3DA9-0496-4C07-B7B1-FFEB6DD5ABA9}">
      <dgm:prSet/>
      <dgm:spPr/>
      <dgm:t>
        <a:bodyPr/>
        <a:lstStyle/>
        <a:p>
          <a:endParaRPr lang="ru-RU"/>
        </a:p>
      </dgm:t>
    </dgm:pt>
    <dgm:pt modelId="{414CD1A2-870E-4D17-A9C1-904784B44BE9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ru-RU" sz="3200" i="1" cap="all" baseline="0" dirty="0" smtClean="0">
              <a:solidFill>
                <a:schemeClr val="bg2">
                  <a:lumMod val="25000"/>
                </a:schemeClr>
              </a:solidFill>
            </a:rPr>
            <a:t>Ответы на поставленные вопросы</a:t>
          </a:r>
        </a:p>
      </dgm:t>
    </dgm:pt>
    <dgm:pt modelId="{8F4E43E7-6A25-45C1-ACDA-84393DD78705}" type="parTrans" cxnId="{83A5B975-8E54-4086-A80D-E03CC3D8B11E}">
      <dgm:prSet/>
      <dgm:spPr/>
      <dgm:t>
        <a:bodyPr/>
        <a:lstStyle/>
        <a:p>
          <a:endParaRPr lang="ru-RU"/>
        </a:p>
      </dgm:t>
    </dgm:pt>
    <dgm:pt modelId="{1899A538-ACCB-436C-B0B1-0BB185BDBF71}" type="sibTrans" cxnId="{83A5B975-8E54-4086-A80D-E03CC3D8B11E}">
      <dgm:prSet/>
      <dgm:spPr/>
      <dgm:t>
        <a:bodyPr/>
        <a:lstStyle/>
        <a:p>
          <a:endParaRPr lang="ru-RU"/>
        </a:p>
      </dgm:t>
    </dgm:pt>
    <dgm:pt modelId="{848E3357-F108-4429-813A-C31EAE8A7BAA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ru-RU" sz="3200" i="1" cap="all" baseline="0" dirty="0" smtClean="0">
              <a:solidFill>
                <a:schemeClr val="bg2">
                  <a:lumMod val="25000"/>
                </a:schemeClr>
              </a:solidFill>
            </a:rPr>
            <a:t>Написание творческих работ: </a:t>
          </a:r>
          <a:r>
            <a:rPr lang="ru-RU" sz="3200" i="1" cap="all" baseline="0" dirty="0" err="1" smtClean="0">
              <a:solidFill>
                <a:schemeClr val="bg2">
                  <a:lumMod val="25000"/>
                </a:schemeClr>
              </a:solidFill>
            </a:rPr>
            <a:t>синквейнов</a:t>
          </a:r>
          <a:r>
            <a:rPr lang="ru-RU" sz="3200" i="1" cap="all" baseline="0" dirty="0" smtClean="0">
              <a:solidFill>
                <a:schemeClr val="bg2">
                  <a:lumMod val="25000"/>
                </a:schemeClr>
              </a:solidFill>
            </a:rPr>
            <a:t>, эссе</a:t>
          </a:r>
        </a:p>
      </dgm:t>
    </dgm:pt>
    <dgm:pt modelId="{AB38E4E1-DFB4-46D0-8974-E9FB3308F32E}" type="parTrans" cxnId="{106CC575-F840-492C-86E9-DB29E35A327C}">
      <dgm:prSet/>
      <dgm:spPr/>
      <dgm:t>
        <a:bodyPr/>
        <a:lstStyle/>
        <a:p>
          <a:endParaRPr lang="ru-RU"/>
        </a:p>
      </dgm:t>
    </dgm:pt>
    <dgm:pt modelId="{3CD1A1D8-AB74-473B-A2DF-7D2D587173B6}" type="sibTrans" cxnId="{106CC575-F840-492C-86E9-DB29E35A327C}">
      <dgm:prSet/>
      <dgm:spPr/>
      <dgm:t>
        <a:bodyPr/>
        <a:lstStyle/>
        <a:p>
          <a:endParaRPr lang="ru-RU"/>
        </a:p>
      </dgm:t>
    </dgm:pt>
    <dgm:pt modelId="{8E54AA0C-2B4B-4AF9-91BB-C2BB20E6C0A7}" type="pres">
      <dgm:prSet presAssocID="{66E29F68-0B99-4C90-B022-5E7942F4D1E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FEAF38-1445-466E-AA3E-76EAAAC10671}" type="pres">
      <dgm:prSet presAssocID="{7AEA2381-E8F7-4356-BD25-9EB29FC38F2E}" presName="parentLin" presStyleCnt="0"/>
      <dgm:spPr/>
    </dgm:pt>
    <dgm:pt modelId="{0C61835A-1579-4371-A424-3445E2932AC6}" type="pres">
      <dgm:prSet presAssocID="{7AEA2381-E8F7-4356-BD25-9EB29FC38F2E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2A28FA5A-F871-4F4F-88FD-12B18F2390AE}" type="pres">
      <dgm:prSet presAssocID="{7AEA2381-E8F7-4356-BD25-9EB29FC38F2E}" presName="parentText" presStyleLbl="node1" presStyleIdx="0" presStyleCnt="4" custScaleX="129599" custScaleY="2290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4DE558-3639-47A6-8B6A-3BEA6B4CD275}" type="pres">
      <dgm:prSet presAssocID="{7AEA2381-E8F7-4356-BD25-9EB29FC38F2E}" presName="negativeSpace" presStyleCnt="0"/>
      <dgm:spPr/>
    </dgm:pt>
    <dgm:pt modelId="{D46A4EF8-E74E-4F9E-9E84-6E475F4A8B7B}" type="pres">
      <dgm:prSet presAssocID="{7AEA2381-E8F7-4356-BD25-9EB29FC38F2E}" presName="childText" presStyleLbl="conFgAcc1" presStyleIdx="0" presStyleCnt="4">
        <dgm:presLayoutVars>
          <dgm:bulletEnabled val="1"/>
        </dgm:presLayoutVars>
      </dgm:prSet>
      <dgm:spPr>
        <a:ln>
          <a:solidFill>
            <a:schemeClr val="bg2">
              <a:lumMod val="25000"/>
            </a:schemeClr>
          </a:solidFill>
        </a:ln>
      </dgm:spPr>
    </dgm:pt>
    <dgm:pt modelId="{EDD70ED3-7808-4557-818E-6D7046473A43}" type="pres">
      <dgm:prSet presAssocID="{BD329787-E4AE-400E-8269-C349DB52AA39}" presName="spaceBetweenRectangles" presStyleCnt="0"/>
      <dgm:spPr/>
    </dgm:pt>
    <dgm:pt modelId="{793833EC-E132-458A-9D57-BC4C10717D33}" type="pres">
      <dgm:prSet presAssocID="{BE88A0E7-4887-44F8-A6AC-DC80DC40D122}" presName="parentLin" presStyleCnt="0"/>
      <dgm:spPr/>
    </dgm:pt>
    <dgm:pt modelId="{1C02AD41-48E7-48E2-B40F-DB9DD1DC98C6}" type="pres">
      <dgm:prSet presAssocID="{BE88A0E7-4887-44F8-A6AC-DC80DC40D122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688C89CC-D72A-4D4C-91C4-F8F722B7244B}" type="pres">
      <dgm:prSet presAssocID="{BE88A0E7-4887-44F8-A6AC-DC80DC40D122}" presName="parentText" presStyleLbl="node1" presStyleIdx="1" presStyleCnt="4" custScaleX="129850" custScaleY="330573" custLinFactNeighborX="-15254" custLinFactNeighborY="68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221B02-45DA-466A-BE84-EB6D232037F3}" type="pres">
      <dgm:prSet presAssocID="{BE88A0E7-4887-44F8-A6AC-DC80DC40D122}" presName="negativeSpace" presStyleCnt="0"/>
      <dgm:spPr/>
    </dgm:pt>
    <dgm:pt modelId="{ACBD87A2-2EDD-4565-A982-B7C847617C26}" type="pres">
      <dgm:prSet presAssocID="{BE88A0E7-4887-44F8-A6AC-DC80DC40D122}" presName="childText" presStyleLbl="conFgAcc1" presStyleIdx="1" presStyleCnt="4" custLinFactY="5672" custLinFactNeighborX="827" custLinFactNeighborY="100000">
        <dgm:presLayoutVars>
          <dgm:bulletEnabled val="1"/>
        </dgm:presLayoutVars>
      </dgm:prSet>
      <dgm:spPr>
        <a:ln>
          <a:solidFill>
            <a:schemeClr val="bg2">
              <a:lumMod val="25000"/>
            </a:schemeClr>
          </a:solidFill>
        </a:ln>
      </dgm:spPr>
    </dgm:pt>
    <dgm:pt modelId="{72FE3C8A-579E-47F1-8371-201E1DD5854C}" type="pres">
      <dgm:prSet presAssocID="{F2A6844C-614F-47A6-8BC5-D5844C10811F}" presName="spaceBetweenRectangles" presStyleCnt="0"/>
      <dgm:spPr/>
    </dgm:pt>
    <dgm:pt modelId="{B926564A-AD15-4ACC-9400-93A7D0C8927F}" type="pres">
      <dgm:prSet presAssocID="{414CD1A2-870E-4D17-A9C1-904784B44BE9}" presName="parentLin" presStyleCnt="0"/>
      <dgm:spPr/>
    </dgm:pt>
    <dgm:pt modelId="{0530A16D-5057-47C8-85F1-B4F0F0889967}" type="pres">
      <dgm:prSet presAssocID="{414CD1A2-870E-4D17-A9C1-904784B44BE9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CC987C1D-BF33-4012-AE47-CCFAFB2561F9}" type="pres">
      <dgm:prSet presAssocID="{414CD1A2-870E-4D17-A9C1-904784B44BE9}" presName="parentText" presStyleLbl="node1" presStyleIdx="2" presStyleCnt="4" custScaleX="128992" custScaleY="2073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7E6C7F-A752-4436-A954-B20F30AEDB43}" type="pres">
      <dgm:prSet presAssocID="{414CD1A2-870E-4D17-A9C1-904784B44BE9}" presName="negativeSpace" presStyleCnt="0"/>
      <dgm:spPr/>
    </dgm:pt>
    <dgm:pt modelId="{25447DC8-E9D5-4C15-9659-E21459315029}" type="pres">
      <dgm:prSet presAssocID="{414CD1A2-870E-4D17-A9C1-904784B44BE9}" presName="childText" presStyleLbl="conFgAcc1" presStyleIdx="2" presStyleCnt="4">
        <dgm:presLayoutVars>
          <dgm:bulletEnabled val="1"/>
        </dgm:presLayoutVars>
      </dgm:prSet>
      <dgm:spPr>
        <a:ln>
          <a:solidFill>
            <a:schemeClr val="bg2">
              <a:lumMod val="25000"/>
            </a:schemeClr>
          </a:solidFill>
        </a:ln>
      </dgm:spPr>
    </dgm:pt>
    <dgm:pt modelId="{74A1638B-F9A8-4CDB-A25F-A3AB3A74F79A}" type="pres">
      <dgm:prSet presAssocID="{1899A538-ACCB-436C-B0B1-0BB185BDBF71}" presName="spaceBetweenRectangles" presStyleCnt="0"/>
      <dgm:spPr/>
    </dgm:pt>
    <dgm:pt modelId="{7D93EA3A-0E78-47BF-B566-D98917C9D45B}" type="pres">
      <dgm:prSet presAssocID="{848E3357-F108-4429-813A-C31EAE8A7BAA}" presName="parentLin" presStyleCnt="0"/>
      <dgm:spPr/>
    </dgm:pt>
    <dgm:pt modelId="{895D90DD-47EB-4CAF-8C8A-C7CE8A0F3A76}" type="pres">
      <dgm:prSet presAssocID="{848E3357-F108-4429-813A-C31EAE8A7BAA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3B841C6A-01A3-4F6C-B43F-88F3303807BD}" type="pres">
      <dgm:prSet presAssocID="{848E3357-F108-4429-813A-C31EAE8A7BAA}" presName="parentText" presStyleLbl="node1" presStyleIdx="3" presStyleCnt="4" custScaleX="129650" custScaleY="19787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902E13-19AC-4651-9FDB-350C6238497F}" type="pres">
      <dgm:prSet presAssocID="{848E3357-F108-4429-813A-C31EAE8A7BAA}" presName="negativeSpace" presStyleCnt="0"/>
      <dgm:spPr/>
    </dgm:pt>
    <dgm:pt modelId="{6495C738-7E5E-4D30-AF52-659A32285B44}" type="pres">
      <dgm:prSet presAssocID="{848E3357-F108-4429-813A-C31EAE8A7BAA}" presName="childText" presStyleLbl="conFgAcc1" presStyleIdx="3" presStyleCnt="4">
        <dgm:presLayoutVars>
          <dgm:bulletEnabled val="1"/>
        </dgm:presLayoutVars>
      </dgm:prSet>
      <dgm:spPr>
        <a:ln>
          <a:solidFill>
            <a:schemeClr val="bg2">
              <a:lumMod val="25000"/>
            </a:schemeClr>
          </a:solidFill>
        </a:ln>
      </dgm:spPr>
    </dgm:pt>
  </dgm:ptLst>
  <dgm:cxnLst>
    <dgm:cxn modelId="{338C6CB6-439E-44F0-8376-1BC2C5ADFD5E}" type="presOf" srcId="{BE88A0E7-4887-44F8-A6AC-DC80DC40D122}" destId="{688C89CC-D72A-4D4C-91C4-F8F722B7244B}" srcOrd="1" destOrd="0" presId="urn:microsoft.com/office/officeart/2005/8/layout/list1"/>
    <dgm:cxn modelId="{0628F5BD-3C7B-4BF5-83C0-56692299DC10}" type="presOf" srcId="{414CD1A2-870E-4D17-A9C1-904784B44BE9}" destId="{CC987C1D-BF33-4012-AE47-CCFAFB2561F9}" srcOrd="1" destOrd="0" presId="urn:microsoft.com/office/officeart/2005/8/layout/list1"/>
    <dgm:cxn modelId="{7C333C28-A6CA-4B66-9074-9CEFCF457079}" srcId="{66E29F68-0B99-4C90-B022-5E7942F4D1E1}" destId="{7AEA2381-E8F7-4356-BD25-9EB29FC38F2E}" srcOrd="0" destOrd="0" parTransId="{1EE531FF-09D4-4A33-818A-C012D7E30FFF}" sibTransId="{BD329787-E4AE-400E-8269-C349DB52AA39}"/>
    <dgm:cxn modelId="{9AB6FD48-ACD7-484D-975B-59229E97BA6C}" type="presOf" srcId="{66E29F68-0B99-4C90-B022-5E7942F4D1E1}" destId="{8E54AA0C-2B4B-4AF9-91BB-C2BB20E6C0A7}" srcOrd="0" destOrd="0" presId="urn:microsoft.com/office/officeart/2005/8/layout/list1"/>
    <dgm:cxn modelId="{46025BD0-B97D-4FEF-88D6-6DFC461DA743}" type="presOf" srcId="{BE88A0E7-4887-44F8-A6AC-DC80DC40D122}" destId="{1C02AD41-48E7-48E2-B40F-DB9DD1DC98C6}" srcOrd="0" destOrd="0" presId="urn:microsoft.com/office/officeart/2005/8/layout/list1"/>
    <dgm:cxn modelId="{83A5B975-8E54-4086-A80D-E03CC3D8B11E}" srcId="{66E29F68-0B99-4C90-B022-5E7942F4D1E1}" destId="{414CD1A2-870E-4D17-A9C1-904784B44BE9}" srcOrd="2" destOrd="0" parTransId="{8F4E43E7-6A25-45C1-ACDA-84393DD78705}" sibTransId="{1899A538-ACCB-436C-B0B1-0BB185BDBF71}"/>
    <dgm:cxn modelId="{106CC575-F840-492C-86E9-DB29E35A327C}" srcId="{66E29F68-0B99-4C90-B022-5E7942F4D1E1}" destId="{848E3357-F108-4429-813A-C31EAE8A7BAA}" srcOrd="3" destOrd="0" parTransId="{AB38E4E1-DFB4-46D0-8974-E9FB3308F32E}" sibTransId="{3CD1A1D8-AB74-473B-A2DF-7D2D587173B6}"/>
    <dgm:cxn modelId="{12A43CC9-3414-44FC-A18B-BD50092E9CEB}" type="presOf" srcId="{848E3357-F108-4429-813A-C31EAE8A7BAA}" destId="{895D90DD-47EB-4CAF-8C8A-C7CE8A0F3A76}" srcOrd="0" destOrd="0" presId="urn:microsoft.com/office/officeart/2005/8/layout/list1"/>
    <dgm:cxn modelId="{BA491EBF-31EE-4CC3-961E-AF541E287341}" type="presOf" srcId="{414CD1A2-870E-4D17-A9C1-904784B44BE9}" destId="{0530A16D-5057-47C8-85F1-B4F0F0889967}" srcOrd="0" destOrd="0" presId="urn:microsoft.com/office/officeart/2005/8/layout/list1"/>
    <dgm:cxn modelId="{4835847F-E29C-4E40-8554-0251C7E820FF}" type="presOf" srcId="{848E3357-F108-4429-813A-C31EAE8A7BAA}" destId="{3B841C6A-01A3-4F6C-B43F-88F3303807BD}" srcOrd="1" destOrd="0" presId="urn:microsoft.com/office/officeart/2005/8/layout/list1"/>
    <dgm:cxn modelId="{29F7C5D5-B045-40FE-BA6D-BF9ABA4FA9A7}" type="presOf" srcId="{7AEA2381-E8F7-4356-BD25-9EB29FC38F2E}" destId="{0C61835A-1579-4371-A424-3445E2932AC6}" srcOrd="0" destOrd="0" presId="urn:microsoft.com/office/officeart/2005/8/layout/list1"/>
    <dgm:cxn modelId="{4BDE3DA9-0496-4C07-B7B1-FFEB6DD5ABA9}" srcId="{66E29F68-0B99-4C90-B022-5E7942F4D1E1}" destId="{BE88A0E7-4887-44F8-A6AC-DC80DC40D122}" srcOrd="1" destOrd="0" parTransId="{6589CCFE-85F6-4597-A4CA-A225244CD6AE}" sibTransId="{F2A6844C-614F-47A6-8BC5-D5844C10811F}"/>
    <dgm:cxn modelId="{50A8CA97-A1CB-4099-8952-CA4CC5980718}" type="presOf" srcId="{7AEA2381-E8F7-4356-BD25-9EB29FC38F2E}" destId="{2A28FA5A-F871-4F4F-88FD-12B18F2390AE}" srcOrd="1" destOrd="0" presId="urn:microsoft.com/office/officeart/2005/8/layout/list1"/>
    <dgm:cxn modelId="{A0240D08-B5AD-48CB-B261-FB7F0963886C}" type="presParOf" srcId="{8E54AA0C-2B4B-4AF9-91BB-C2BB20E6C0A7}" destId="{B9FEAF38-1445-466E-AA3E-76EAAAC10671}" srcOrd="0" destOrd="0" presId="urn:microsoft.com/office/officeart/2005/8/layout/list1"/>
    <dgm:cxn modelId="{497F6607-8484-4847-AE9B-551EA062AF5F}" type="presParOf" srcId="{B9FEAF38-1445-466E-AA3E-76EAAAC10671}" destId="{0C61835A-1579-4371-A424-3445E2932AC6}" srcOrd="0" destOrd="0" presId="urn:microsoft.com/office/officeart/2005/8/layout/list1"/>
    <dgm:cxn modelId="{F63A623F-2525-46AE-B4C9-C85B5C849969}" type="presParOf" srcId="{B9FEAF38-1445-466E-AA3E-76EAAAC10671}" destId="{2A28FA5A-F871-4F4F-88FD-12B18F2390AE}" srcOrd="1" destOrd="0" presId="urn:microsoft.com/office/officeart/2005/8/layout/list1"/>
    <dgm:cxn modelId="{A370B9D2-3305-424D-930A-350B01D85B16}" type="presParOf" srcId="{8E54AA0C-2B4B-4AF9-91BB-C2BB20E6C0A7}" destId="{034DE558-3639-47A6-8B6A-3BEA6B4CD275}" srcOrd="1" destOrd="0" presId="urn:microsoft.com/office/officeart/2005/8/layout/list1"/>
    <dgm:cxn modelId="{CF7EFB4B-52CC-4789-8E34-E7D5CE901347}" type="presParOf" srcId="{8E54AA0C-2B4B-4AF9-91BB-C2BB20E6C0A7}" destId="{D46A4EF8-E74E-4F9E-9E84-6E475F4A8B7B}" srcOrd="2" destOrd="0" presId="urn:microsoft.com/office/officeart/2005/8/layout/list1"/>
    <dgm:cxn modelId="{7D94E931-638B-4891-8501-65482E29F912}" type="presParOf" srcId="{8E54AA0C-2B4B-4AF9-91BB-C2BB20E6C0A7}" destId="{EDD70ED3-7808-4557-818E-6D7046473A43}" srcOrd="3" destOrd="0" presId="urn:microsoft.com/office/officeart/2005/8/layout/list1"/>
    <dgm:cxn modelId="{E7812CA1-D2B2-4C6D-8765-20469E5BDE43}" type="presParOf" srcId="{8E54AA0C-2B4B-4AF9-91BB-C2BB20E6C0A7}" destId="{793833EC-E132-458A-9D57-BC4C10717D33}" srcOrd="4" destOrd="0" presId="urn:microsoft.com/office/officeart/2005/8/layout/list1"/>
    <dgm:cxn modelId="{DEC84B8C-580D-49B2-B187-104012D4AABC}" type="presParOf" srcId="{793833EC-E132-458A-9D57-BC4C10717D33}" destId="{1C02AD41-48E7-48E2-B40F-DB9DD1DC98C6}" srcOrd="0" destOrd="0" presId="urn:microsoft.com/office/officeart/2005/8/layout/list1"/>
    <dgm:cxn modelId="{0B2BF0E1-7FDF-4C45-92DC-63305D2A69E1}" type="presParOf" srcId="{793833EC-E132-458A-9D57-BC4C10717D33}" destId="{688C89CC-D72A-4D4C-91C4-F8F722B7244B}" srcOrd="1" destOrd="0" presId="urn:microsoft.com/office/officeart/2005/8/layout/list1"/>
    <dgm:cxn modelId="{1C7C0A16-105C-496C-B2E9-CACB4F9FA236}" type="presParOf" srcId="{8E54AA0C-2B4B-4AF9-91BB-C2BB20E6C0A7}" destId="{A0221B02-45DA-466A-BE84-EB6D232037F3}" srcOrd="5" destOrd="0" presId="urn:microsoft.com/office/officeart/2005/8/layout/list1"/>
    <dgm:cxn modelId="{FA5A78A1-4772-405A-BBC6-E9FBD7779B6F}" type="presParOf" srcId="{8E54AA0C-2B4B-4AF9-91BB-C2BB20E6C0A7}" destId="{ACBD87A2-2EDD-4565-A982-B7C847617C26}" srcOrd="6" destOrd="0" presId="urn:microsoft.com/office/officeart/2005/8/layout/list1"/>
    <dgm:cxn modelId="{3740F8A4-F37D-4A18-B6C4-8298DCC791C4}" type="presParOf" srcId="{8E54AA0C-2B4B-4AF9-91BB-C2BB20E6C0A7}" destId="{72FE3C8A-579E-47F1-8371-201E1DD5854C}" srcOrd="7" destOrd="0" presId="urn:microsoft.com/office/officeart/2005/8/layout/list1"/>
    <dgm:cxn modelId="{2F897D92-9FCA-41B8-855B-510FA2E784D2}" type="presParOf" srcId="{8E54AA0C-2B4B-4AF9-91BB-C2BB20E6C0A7}" destId="{B926564A-AD15-4ACC-9400-93A7D0C8927F}" srcOrd="8" destOrd="0" presId="urn:microsoft.com/office/officeart/2005/8/layout/list1"/>
    <dgm:cxn modelId="{4975EEE6-00BB-4175-8A57-FE375AFAC19D}" type="presParOf" srcId="{B926564A-AD15-4ACC-9400-93A7D0C8927F}" destId="{0530A16D-5057-47C8-85F1-B4F0F0889967}" srcOrd="0" destOrd="0" presId="urn:microsoft.com/office/officeart/2005/8/layout/list1"/>
    <dgm:cxn modelId="{5A8F3815-FF67-4219-AF08-34A79D42C8BD}" type="presParOf" srcId="{B926564A-AD15-4ACC-9400-93A7D0C8927F}" destId="{CC987C1D-BF33-4012-AE47-CCFAFB2561F9}" srcOrd="1" destOrd="0" presId="urn:microsoft.com/office/officeart/2005/8/layout/list1"/>
    <dgm:cxn modelId="{4C0784D6-8DAA-4D75-B771-D50A4DA0A883}" type="presParOf" srcId="{8E54AA0C-2B4B-4AF9-91BB-C2BB20E6C0A7}" destId="{D97E6C7F-A752-4436-A954-B20F30AEDB43}" srcOrd="9" destOrd="0" presId="urn:microsoft.com/office/officeart/2005/8/layout/list1"/>
    <dgm:cxn modelId="{B47AE6C0-297B-45F0-87A8-D954C2C22C7E}" type="presParOf" srcId="{8E54AA0C-2B4B-4AF9-91BB-C2BB20E6C0A7}" destId="{25447DC8-E9D5-4C15-9659-E21459315029}" srcOrd="10" destOrd="0" presId="urn:microsoft.com/office/officeart/2005/8/layout/list1"/>
    <dgm:cxn modelId="{968111B8-E590-4999-895B-D4E0188469CC}" type="presParOf" srcId="{8E54AA0C-2B4B-4AF9-91BB-C2BB20E6C0A7}" destId="{74A1638B-F9A8-4CDB-A25F-A3AB3A74F79A}" srcOrd="11" destOrd="0" presId="urn:microsoft.com/office/officeart/2005/8/layout/list1"/>
    <dgm:cxn modelId="{63E731C4-B591-4B33-A08D-BB88E56789B0}" type="presParOf" srcId="{8E54AA0C-2B4B-4AF9-91BB-C2BB20E6C0A7}" destId="{7D93EA3A-0E78-47BF-B566-D98917C9D45B}" srcOrd="12" destOrd="0" presId="urn:microsoft.com/office/officeart/2005/8/layout/list1"/>
    <dgm:cxn modelId="{1CC9C539-8E68-4A2B-B77B-F102FE14576E}" type="presParOf" srcId="{7D93EA3A-0E78-47BF-B566-D98917C9D45B}" destId="{895D90DD-47EB-4CAF-8C8A-C7CE8A0F3A76}" srcOrd="0" destOrd="0" presId="urn:microsoft.com/office/officeart/2005/8/layout/list1"/>
    <dgm:cxn modelId="{59228FFE-26A6-4E77-8787-7EDC7396F22D}" type="presParOf" srcId="{7D93EA3A-0E78-47BF-B566-D98917C9D45B}" destId="{3B841C6A-01A3-4F6C-B43F-88F3303807BD}" srcOrd="1" destOrd="0" presId="urn:microsoft.com/office/officeart/2005/8/layout/list1"/>
    <dgm:cxn modelId="{9A3BD2A7-41EC-492C-87C5-283355EA4EB0}" type="presParOf" srcId="{8E54AA0C-2B4B-4AF9-91BB-C2BB20E6C0A7}" destId="{CE902E13-19AC-4651-9FDB-350C6238497F}" srcOrd="13" destOrd="0" presId="urn:microsoft.com/office/officeart/2005/8/layout/list1"/>
    <dgm:cxn modelId="{C1E6F6FC-5644-4E31-A910-A63D6B3014EE}" type="presParOf" srcId="{8E54AA0C-2B4B-4AF9-91BB-C2BB20E6C0A7}" destId="{6495C738-7E5E-4D30-AF52-659A32285B4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654B83-6AD9-4C51-BCA9-D8D823993A47}">
      <dsp:nvSpPr>
        <dsp:cNvPr id="0" name=""/>
        <dsp:cNvSpPr/>
      </dsp:nvSpPr>
      <dsp:spPr>
        <a:xfrm rot="10800000">
          <a:off x="2336377" y="496"/>
          <a:ext cx="8123572" cy="1160859"/>
        </a:xfrm>
        <a:prstGeom prst="homePlat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1907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i="1" kern="1200" cap="all" baseline="0" dirty="0" smtClean="0">
              <a:solidFill>
                <a:schemeClr val="bg2">
                  <a:lumMod val="25000"/>
                </a:schemeClr>
              </a:solidFill>
            </a:rPr>
            <a:t>Деятельный характер обучения</a:t>
          </a:r>
          <a:endParaRPr lang="ru-RU" sz="3000" i="1" kern="1200" cap="all" baseline="0" dirty="0">
            <a:solidFill>
              <a:schemeClr val="bg2">
                <a:lumMod val="25000"/>
              </a:schemeClr>
            </a:solidFill>
          </a:endParaRPr>
        </a:p>
      </dsp:txBody>
      <dsp:txXfrm rot="10800000">
        <a:off x="2336377" y="496"/>
        <a:ext cx="8123572" cy="1160859"/>
      </dsp:txXfrm>
    </dsp:sp>
    <dsp:sp modelId="{0B41259A-6D03-40DD-9400-131D7694CC7B}">
      <dsp:nvSpPr>
        <dsp:cNvPr id="0" name=""/>
        <dsp:cNvSpPr/>
      </dsp:nvSpPr>
      <dsp:spPr>
        <a:xfrm>
          <a:off x="1755948" y="496"/>
          <a:ext cx="1160859" cy="116085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AD6F24-47AA-4812-9206-E848FFD7E3DD}">
      <dsp:nvSpPr>
        <dsp:cNvPr id="0" name=""/>
        <dsp:cNvSpPr/>
      </dsp:nvSpPr>
      <dsp:spPr>
        <a:xfrm rot="10800000">
          <a:off x="2336377" y="1451570"/>
          <a:ext cx="8123572" cy="1160859"/>
        </a:xfrm>
        <a:prstGeom prst="homePlat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1907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i="1" kern="1200" cap="all" baseline="0" dirty="0" smtClean="0">
              <a:solidFill>
                <a:schemeClr val="bg2">
                  <a:lumMod val="25000"/>
                </a:schemeClr>
              </a:solidFill>
            </a:rPr>
            <a:t>Личностная ориентация обучения</a:t>
          </a:r>
          <a:endParaRPr lang="ru-RU" sz="3200" i="1" kern="1200" cap="all" baseline="0" dirty="0">
            <a:solidFill>
              <a:schemeClr val="bg2">
                <a:lumMod val="25000"/>
              </a:schemeClr>
            </a:solidFill>
          </a:endParaRPr>
        </a:p>
      </dsp:txBody>
      <dsp:txXfrm rot="10800000">
        <a:off x="2336377" y="1451570"/>
        <a:ext cx="8123572" cy="1160859"/>
      </dsp:txXfrm>
    </dsp:sp>
    <dsp:sp modelId="{B6316D19-3759-4FE7-9D3C-A1757A05BAB0}">
      <dsp:nvSpPr>
        <dsp:cNvPr id="0" name=""/>
        <dsp:cNvSpPr/>
      </dsp:nvSpPr>
      <dsp:spPr>
        <a:xfrm>
          <a:off x="1755948" y="1451570"/>
          <a:ext cx="1160859" cy="116085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6886F2-E9D2-43D2-8ADC-39EA9072BBB1}">
      <dsp:nvSpPr>
        <dsp:cNvPr id="0" name=""/>
        <dsp:cNvSpPr/>
      </dsp:nvSpPr>
      <dsp:spPr>
        <a:xfrm rot="10800000">
          <a:off x="2336377" y="2902644"/>
          <a:ext cx="8123572" cy="1160859"/>
        </a:xfrm>
        <a:prstGeom prst="homePlat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1907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i="1" kern="1200" cap="all" baseline="0" dirty="0" err="1" smtClean="0">
              <a:solidFill>
                <a:schemeClr val="bg2">
                  <a:lumMod val="25000"/>
                </a:schemeClr>
              </a:solidFill>
            </a:rPr>
            <a:t>Востребованность</a:t>
          </a:r>
          <a:r>
            <a:rPr lang="ru-RU" sz="3200" i="1" kern="1200" cap="all" baseline="0" dirty="0" smtClean="0">
              <a:solidFill>
                <a:schemeClr val="bg2">
                  <a:lumMod val="25000"/>
                </a:schemeClr>
              </a:solidFill>
            </a:rPr>
            <a:t> результатов образования в жизни</a:t>
          </a:r>
          <a:endParaRPr lang="ru-RU" sz="3200" i="1" kern="1200" cap="all" baseline="0" dirty="0">
            <a:solidFill>
              <a:schemeClr val="bg2">
                <a:lumMod val="25000"/>
              </a:schemeClr>
            </a:solidFill>
          </a:endParaRPr>
        </a:p>
      </dsp:txBody>
      <dsp:txXfrm rot="10800000">
        <a:off x="2336377" y="2902644"/>
        <a:ext cx="8123572" cy="1160859"/>
      </dsp:txXfrm>
    </dsp:sp>
    <dsp:sp modelId="{ABA58355-A469-443B-ABEC-6F8B5992CDEC}">
      <dsp:nvSpPr>
        <dsp:cNvPr id="0" name=""/>
        <dsp:cNvSpPr/>
      </dsp:nvSpPr>
      <dsp:spPr>
        <a:xfrm>
          <a:off x="1755948" y="2902644"/>
          <a:ext cx="1160859" cy="116085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6A4EF8-E74E-4F9E-9E84-6E475F4A8B7B}">
      <dsp:nvSpPr>
        <dsp:cNvPr id="0" name=""/>
        <dsp:cNvSpPr/>
      </dsp:nvSpPr>
      <dsp:spPr>
        <a:xfrm>
          <a:off x="0" y="793109"/>
          <a:ext cx="86400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28FA5A-F871-4F4F-88FD-12B18F2390AE}">
      <dsp:nvSpPr>
        <dsp:cNvPr id="0" name=""/>
        <dsp:cNvSpPr/>
      </dsp:nvSpPr>
      <dsp:spPr>
        <a:xfrm>
          <a:off x="432000" y="211656"/>
          <a:ext cx="7838147" cy="743813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0" rIns="22860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i="1" kern="1200" cap="all" baseline="0" dirty="0" smtClean="0">
              <a:solidFill>
                <a:schemeClr val="bg2">
                  <a:lumMod val="25000"/>
                </a:schemeClr>
              </a:solidFill>
            </a:rPr>
            <a:t>Корзина идей</a:t>
          </a:r>
          <a:endParaRPr lang="ru-RU" sz="3200" i="1" kern="1200" cap="all" baseline="0" dirty="0">
            <a:solidFill>
              <a:schemeClr val="bg2">
                <a:lumMod val="25000"/>
              </a:schemeClr>
            </a:solidFill>
          </a:endParaRPr>
        </a:p>
      </dsp:txBody>
      <dsp:txXfrm>
        <a:off x="432000" y="211656"/>
        <a:ext cx="7838147" cy="743813"/>
      </dsp:txXfrm>
    </dsp:sp>
    <dsp:sp modelId="{ACBD87A2-2EDD-4565-A982-B7C847617C26}">
      <dsp:nvSpPr>
        <dsp:cNvPr id="0" name=""/>
        <dsp:cNvSpPr/>
      </dsp:nvSpPr>
      <dsp:spPr>
        <a:xfrm>
          <a:off x="0" y="1836435"/>
          <a:ext cx="86400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8C89CC-D72A-4D4C-91C4-F8F722B7244B}">
      <dsp:nvSpPr>
        <dsp:cNvPr id="0" name=""/>
        <dsp:cNvSpPr/>
      </dsp:nvSpPr>
      <dsp:spPr>
        <a:xfrm>
          <a:off x="366102" y="1151929"/>
          <a:ext cx="7853328" cy="793963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0" rIns="22860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i="1" kern="1200" cap="all" baseline="0" dirty="0" smtClean="0">
              <a:solidFill>
                <a:schemeClr val="bg2">
                  <a:lumMod val="25000"/>
                </a:schemeClr>
              </a:solidFill>
            </a:rPr>
            <a:t>Рассказ-предположение по ключевым словам</a:t>
          </a:r>
          <a:endParaRPr lang="ru-RU" sz="3200" i="1" kern="1200" cap="all" baseline="0" dirty="0">
            <a:solidFill>
              <a:schemeClr val="bg2">
                <a:lumMod val="25000"/>
              </a:schemeClr>
            </a:solidFill>
          </a:endParaRPr>
        </a:p>
      </dsp:txBody>
      <dsp:txXfrm>
        <a:off x="366102" y="1151929"/>
        <a:ext cx="7853328" cy="793963"/>
      </dsp:txXfrm>
    </dsp:sp>
    <dsp:sp modelId="{25447DC8-E9D5-4C15-9659-E21459315029}">
      <dsp:nvSpPr>
        <dsp:cNvPr id="0" name=""/>
        <dsp:cNvSpPr/>
      </dsp:nvSpPr>
      <dsp:spPr>
        <a:xfrm>
          <a:off x="0" y="2795466"/>
          <a:ext cx="86400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987C1D-BF33-4012-AE47-CCFAFB2561F9}">
      <dsp:nvSpPr>
        <dsp:cNvPr id="0" name=""/>
        <dsp:cNvSpPr/>
      </dsp:nvSpPr>
      <dsp:spPr>
        <a:xfrm>
          <a:off x="432000" y="2097912"/>
          <a:ext cx="7801436" cy="859913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0" rIns="22860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i="1" kern="1200" cap="all" baseline="0" dirty="0" smtClean="0">
              <a:solidFill>
                <a:schemeClr val="bg2">
                  <a:lumMod val="25000"/>
                </a:schemeClr>
              </a:solidFill>
            </a:rPr>
            <a:t>Графическая систематизация материала: кластеры, таблицы</a:t>
          </a:r>
        </a:p>
      </dsp:txBody>
      <dsp:txXfrm>
        <a:off x="432000" y="2097912"/>
        <a:ext cx="7801436" cy="859913"/>
      </dsp:txXfrm>
    </dsp:sp>
    <dsp:sp modelId="{6495C738-7E5E-4D30-AF52-659A32285B44}">
      <dsp:nvSpPr>
        <dsp:cNvPr id="0" name=""/>
        <dsp:cNvSpPr/>
      </dsp:nvSpPr>
      <dsp:spPr>
        <a:xfrm>
          <a:off x="0" y="3870476"/>
          <a:ext cx="86400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841C6A-01A3-4F6C-B43F-88F3303807BD}">
      <dsp:nvSpPr>
        <dsp:cNvPr id="0" name=""/>
        <dsp:cNvSpPr/>
      </dsp:nvSpPr>
      <dsp:spPr>
        <a:xfrm>
          <a:off x="432000" y="3132066"/>
          <a:ext cx="7841232" cy="900770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0" rIns="22860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i="1" kern="1200" cap="all" baseline="0" dirty="0" smtClean="0">
              <a:solidFill>
                <a:schemeClr val="bg2">
                  <a:lumMod val="25000"/>
                </a:schemeClr>
              </a:solidFill>
            </a:rPr>
            <a:t>Верные и неверные утверждения</a:t>
          </a:r>
        </a:p>
      </dsp:txBody>
      <dsp:txXfrm>
        <a:off x="432000" y="3132066"/>
        <a:ext cx="7841232" cy="900770"/>
      </dsp:txXfrm>
    </dsp:sp>
    <dsp:sp modelId="{46A673FB-507E-4309-A186-7F16F6ACFE01}">
      <dsp:nvSpPr>
        <dsp:cNvPr id="0" name=""/>
        <dsp:cNvSpPr/>
      </dsp:nvSpPr>
      <dsp:spPr>
        <a:xfrm>
          <a:off x="0" y="4911143"/>
          <a:ext cx="86400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79C5ED-C1F4-49FA-A6CC-561FD2E83AE9}">
      <dsp:nvSpPr>
        <dsp:cNvPr id="0" name=""/>
        <dsp:cNvSpPr/>
      </dsp:nvSpPr>
      <dsp:spPr>
        <a:xfrm>
          <a:off x="432000" y="4207076"/>
          <a:ext cx="7929109" cy="866427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0" rIns="22860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i="1" kern="1200" cap="all" baseline="0" dirty="0" smtClean="0">
              <a:solidFill>
                <a:schemeClr val="bg2">
                  <a:lumMod val="25000"/>
                </a:schemeClr>
              </a:solidFill>
            </a:rPr>
            <a:t>Перепутанные логические цепочки</a:t>
          </a:r>
        </a:p>
      </dsp:txBody>
      <dsp:txXfrm>
        <a:off x="432000" y="4207076"/>
        <a:ext cx="7929109" cy="86642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6A4EF8-E74E-4F9E-9E84-6E475F4A8B7B}">
      <dsp:nvSpPr>
        <dsp:cNvPr id="0" name=""/>
        <dsp:cNvSpPr/>
      </dsp:nvSpPr>
      <dsp:spPr>
        <a:xfrm>
          <a:off x="0" y="925015"/>
          <a:ext cx="8640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28FA5A-F871-4F4F-88FD-12B18F2390AE}">
      <dsp:nvSpPr>
        <dsp:cNvPr id="0" name=""/>
        <dsp:cNvSpPr/>
      </dsp:nvSpPr>
      <dsp:spPr>
        <a:xfrm>
          <a:off x="431578" y="79265"/>
          <a:ext cx="7830493" cy="1081910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0" rIns="228600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i="1" kern="1200" cap="all" baseline="0" dirty="0" smtClean="0">
              <a:solidFill>
                <a:schemeClr val="bg2">
                  <a:lumMod val="25000"/>
                </a:schemeClr>
              </a:solidFill>
            </a:rPr>
            <a:t>Двойные дневники</a:t>
          </a:r>
          <a:endParaRPr lang="ru-RU" sz="3600" i="1" kern="1200" cap="all" baseline="0" dirty="0">
            <a:solidFill>
              <a:schemeClr val="bg2">
                <a:lumMod val="25000"/>
              </a:schemeClr>
            </a:solidFill>
          </a:endParaRPr>
        </a:p>
      </dsp:txBody>
      <dsp:txXfrm>
        <a:off x="431578" y="79265"/>
        <a:ext cx="7830493" cy="1081910"/>
      </dsp:txXfrm>
    </dsp:sp>
    <dsp:sp modelId="{ACBD87A2-2EDD-4565-A982-B7C847617C26}">
      <dsp:nvSpPr>
        <dsp:cNvPr id="0" name=""/>
        <dsp:cNvSpPr/>
      </dsp:nvSpPr>
      <dsp:spPr>
        <a:xfrm>
          <a:off x="0" y="2442580"/>
          <a:ext cx="8640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8C89CC-D72A-4D4C-91C4-F8F722B7244B}">
      <dsp:nvSpPr>
        <dsp:cNvPr id="0" name=""/>
        <dsp:cNvSpPr/>
      </dsp:nvSpPr>
      <dsp:spPr>
        <a:xfrm>
          <a:off x="365745" y="1446936"/>
          <a:ext cx="7845658" cy="1154855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0" rIns="228600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i="1" kern="1200" cap="all" baseline="0" dirty="0" smtClean="0">
              <a:solidFill>
                <a:schemeClr val="bg2">
                  <a:lumMod val="25000"/>
                </a:schemeClr>
              </a:solidFill>
            </a:rPr>
            <a:t>Бортовые журналы</a:t>
          </a:r>
          <a:endParaRPr lang="ru-RU" sz="3600" i="1" kern="1200" cap="all" baseline="0" dirty="0">
            <a:solidFill>
              <a:schemeClr val="bg2">
                <a:lumMod val="25000"/>
              </a:schemeClr>
            </a:solidFill>
          </a:endParaRPr>
        </a:p>
      </dsp:txBody>
      <dsp:txXfrm>
        <a:off x="365745" y="1446936"/>
        <a:ext cx="7845658" cy="1154855"/>
      </dsp:txXfrm>
    </dsp:sp>
    <dsp:sp modelId="{25447DC8-E9D5-4C15-9659-E21459315029}">
      <dsp:nvSpPr>
        <dsp:cNvPr id="0" name=""/>
        <dsp:cNvSpPr/>
      </dsp:nvSpPr>
      <dsp:spPr>
        <a:xfrm>
          <a:off x="0" y="3837534"/>
          <a:ext cx="8640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987C1D-BF33-4012-AE47-CCFAFB2561F9}">
      <dsp:nvSpPr>
        <dsp:cNvPr id="0" name=""/>
        <dsp:cNvSpPr/>
      </dsp:nvSpPr>
      <dsp:spPr>
        <a:xfrm>
          <a:off x="431578" y="2822911"/>
          <a:ext cx="7793817" cy="1250783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0" rIns="228600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i="1" kern="1200" cap="all" baseline="0" dirty="0" err="1" smtClean="0">
              <a:solidFill>
                <a:schemeClr val="bg2">
                  <a:lumMod val="25000"/>
                </a:schemeClr>
              </a:solidFill>
            </a:rPr>
            <a:t>Инсерт</a:t>
          </a:r>
          <a:endParaRPr lang="ru-RU" sz="3600" i="1" kern="1200" cap="all" baseline="0" dirty="0" smtClean="0">
            <a:solidFill>
              <a:schemeClr val="bg2">
                <a:lumMod val="25000"/>
              </a:schemeClr>
            </a:solidFill>
          </a:endParaRPr>
        </a:p>
      </dsp:txBody>
      <dsp:txXfrm>
        <a:off x="431578" y="2822911"/>
        <a:ext cx="7793817" cy="125078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6A4EF8-E74E-4F9E-9E84-6E475F4A8B7B}">
      <dsp:nvSpPr>
        <dsp:cNvPr id="0" name=""/>
        <dsp:cNvSpPr/>
      </dsp:nvSpPr>
      <dsp:spPr>
        <a:xfrm>
          <a:off x="0" y="921970"/>
          <a:ext cx="8640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28FA5A-F871-4F4F-88FD-12B18F2390AE}">
      <dsp:nvSpPr>
        <dsp:cNvPr id="0" name=""/>
        <dsp:cNvSpPr/>
      </dsp:nvSpPr>
      <dsp:spPr>
        <a:xfrm>
          <a:off x="432000" y="129080"/>
          <a:ext cx="7838147" cy="1014290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0" rIns="22860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i="1" kern="1200" cap="all" baseline="0" dirty="0" smtClean="0">
              <a:solidFill>
                <a:schemeClr val="bg2">
                  <a:lumMod val="25000"/>
                </a:schemeClr>
              </a:solidFill>
            </a:rPr>
            <a:t>Заполнение кластеров, таблиц</a:t>
          </a:r>
          <a:endParaRPr lang="ru-RU" sz="3200" i="1" kern="1200" cap="all" baseline="0" dirty="0">
            <a:solidFill>
              <a:schemeClr val="bg2">
                <a:lumMod val="25000"/>
              </a:schemeClr>
            </a:solidFill>
          </a:endParaRPr>
        </a:p>
      </dsp:txBody>
      <dsp:txXfrm>
        <a:off x="432000" y="129080"/>
        <a:ext cx="7838147" cy="1014290"/>
      </dsp:txXfrm>
    </dsp:sp>
    <dsp:sp modelId="{ACBD87A2-2EDD-4565-A982-B7C847617C26}">
      <dsp:nvSpPr>
        <dsp:cNvPr id="0" name=""/>
        <dsp:cNvSpPr/>
      </dsp:nvSpPr>
      <dsp:spPr>
        <a:xfrm>
          <a:off x="0" y="2725788"/>
          <a:ext cx="8640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8C89CC-D72A-4D4C-91C4-F8F722B7244B}">
      <dsp:nvSpPr>
        <dsp:cNvPr id="0" name=""/>
        <dsp:cNvSpPr/>
      </dsp:nvSpPr>
      <dsp:spPr>
        <a:xfrm>
          <a:off x="365745" y="1411271"/>
          <a:ext cx="7845658" cy="1463777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0" rIns="22860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i="1" kern="1200" cap="all" baseline="0" dirty="0" smtClean="0">
              <a:solidFill>
                <a:schemeClr val="bg2">
                  <a:lumMod val="25000"/>
                </a:schemeClr>
              </a:solidFill>
            </a:rPr>
            <a:t>Возврат к ключевым словам, логическим цепочкам, верным и неверным утверждениям</a:t>
          </a:r>
          <a:endParaRPr lang="ru-RU" sz="3200" i="1" kern="1200" cap="all" baseline="0" dirty="0">
            <a:solidFill>
              <a:schemeClr val="bg2">
                <a:lumMod val="25000"/>
              </a:schemeClr>
            </a:solidFill>
          </a:endParaRPr>
        </a:p>
      </dsp:txBody>
      <dsp:txXfrm>
        <a:off x="365745" y="1411271"/>
        <a:ext cx="7845658" cy="1463777"/>
      </dsp:txXfrm>
    </dsp:sp>
    <dsp:sp modelId="{25447DC8-E9D5-4C15-9659-E21459315029}">
      <dsp:nvSpPr>
        <dsp:cNvPr id="0" name=""/>
        <dsp:cNvSpPr/>
      </dsp:nvSpPr>
      <dsp:spPr>
        <a:xfrm>
          <a:off x="0" y="3779129"/>
          <a:ext cx="8640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987C1D-BF33-4012-AE47-CCFAFB2561F9}">
      <dsp:nvSpPr>
        <dsp:cNvPr id="0" name=""/>
        <dsp:cNvSpPr/>
      </dsp:nvSpPr>
      <dsp:spPr>
        <a:xfrm>
          <a:off x="432000" y="3082348"/>
          <a:ext cx="7801436" cy="918181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0" rIns="22860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i="1" kern="1200" cap="all" baseline="0" dirty="0" smtClean="0">
              <a:solidFill>
                <a:schemeClr val="bg2">
                  <a:lumMod val="25000"/>
                </a:schemeClr>
              </a:solidFill>
            </a:rPr>
            <a:t>Ответы на поставленные вопросы</a:t>
          </a:r>
        </a:p>
      </dsp:txBody>
      <dsp:txXfrm>
        <a:off x="432000" y="3082348"/>
        <a:ext cx="7801436" cy="918181"/>
      </dsp:txXfrm>
    </dsp:sp>
    <dsp:sp modelId="{6495C738-7E5E-4D30-AF52-659A32285B44}">
      <dsp:nvSpPr>
        <dsp:cNvPr id="0" name=""/>
        <dsp:cNvSpPr/>
      </dsp:nvSpPr>
      <dsp:spPr>
        <a:xfrm>
          <a:off x="0" y="4892919"/>
          <a:ext cx="8640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841C6A-01A3-4F6C-B43F-88F3303807BD}">
      <dsp:nvSpPr>
        <dsp:cNvPr id="0" name=""/>
        <dsp:cNvSpPr/>
      </dsp:nvSpPr>
      <dsp:spPr>
        <a:xfrm>
          <a:off x="432000" y="4238129"/>
          <a:ext cx="7841232" cy="876190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0" rIns="22860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i="1" kern="1200" cap="all" baseline="0" dirty="0" smtClean="0">
              <a:solidFill>
                <a:schemeClr val="bg2">
                  <a:lumMod val="25000"/>
                </a:schemeClr>
              </a:solidFill>
            </a:rPr>
            <a:t>Написание творческих работ: </a:t>
          </a:r>
          <a:r>
            <a:rPr lang="ru-RU" sz="3200" i="1" kern="1200" cap="all" baseline="0" dirty="0" err="1" smtClean="0">
              <a:solidFill>
                <a:schemeClr val="bg2">
                  <a:lumMod val="25000"/>
                </a:schemeClr>
              </a:solidFill>
            </a:rPr>
            <a:t>синквейнов</a:t>
          </a:r>
          <a:r>
            <a:rPr lang="ru-RU" sz="3200" i="1" kern="1200" cap="all" baseline="0" dirty="0" smtClean="0">
              <a:solidFill>
                <a:schemeClr val="bg2">
                  <a:lumMod val="25000"/>
                </a:schemeClr>
              </a:solidFill>
            </a:rPr>
            <a:t>, эссе</a:t>
          </a:r>
        </a:p>
      </dsp:txBody>
      <dsp:txXfrm>
        <a:off x="432000" y="4238129"/>
        <a:ext cx="7841232" cy="8761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7E79E-8974-47D1-9CA4-1499C59379A0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D9859-497F-49CC-BB0A-E3C532E01F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3819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00530" y="571480"/>
            <a:ext cx="4643470" cy="585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</a:pPr>
            <a:r>
              <a:rPr lang="ru-RU" sz="3200" b="1" i="1" dirty="0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Должность</a:t>
            </a:r>
            <a:r>
              <a:rPr lang="ru-RU" sz="3200" i="1" dirty="0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:</a:t>
            </a:r>
          </a:p>
          <a:p>
            <a:pPr lvl="0" algn="r">
              <a:lnSpc>
                <a:spcPct val="90000"/>
              </a:lnSpc>
            </a:pPr>
            <a:r>
              <a:rPr lang="ru-RU" sz="3200" i="1" dirty="0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 учитель русского языка и литературы</a:t>
            </a:r>
          </a:p>
          <a:p>
            <a:pPr lvl="0">
              <a:lnSpc>
                <a:spcPct val="90000"/>
              </a:lnSpc>
            </a:pPr>
            <a:r>
              <a:rPr lang="ru-RU" sz="3200" b="1" i="1" dirty="0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Стаж работы</a:t>
            </a:r>
            <a:r>
              <a:rPr lang="ru-RU" sz="3200" i="1" dirty="0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: 31 год</a:t>
            </a:r>
          </a:p>
          <a:p>
            <a:pPr lvl="0">
              <a:lnSpc>
                <a:spcPct val="90000"/>
              </a:lnSpc>
            </a:pPr>
            <a:r>
              <a:rPr lang="ru-RU" sz="3200" b="1" i="1" dirty="0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Образование:</a:t>
            </a:r>
            <a:r>
              <a:rPr lang="ru-RU" sz="3200" i="1" dirty="0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 высшее,</a:t>
            </a:r>
          </a:p>
          <a:p>
            <a:pPr marL="360000" lvl="0">
              <a:lnSpc>
                <a:spcPct val="90000"/>
              </a:lnSpc>
            </a:pPr>
            <a:r>
              <a:rPr lang="ru-RU" sz="3200" i="1" dirty="0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Ростовский      </a:t>
            </a:r>
          </a:p>
          <a:p>
            <a:pPr marL="720000" lvl="0">
              <a:lnSpc>
                <a:spcPct val="90000"/>
              </a:lnSpc>
            </a:pPr>
            <a:r>
              <a:rPr lang="ru-RU" sz="3200" i="1" dirty="0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государственный </a:t>
            </a:r>
          </a:p>
          <a:p>
            <a:pPr marL="1080000" lvl="0">
              <a:lnSpc>
                <a:spcPct val="90000"/>
              </a:lnSpc>
            </a:pPr>
            <a:r>
              <a:rPr lang="ru-RU" sz="3200" i="1" dirty="0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педагогический </a:t>
            </a:r>
          </a:p>
          <a:p>
            <a:pPr marL="1440000" lvl="0">
              <a:lnSpc>
                <a:spcPct val="90000"/>
              </a:lnSpc>
            </a:pPr>
            <a:r>
              <a:rPr lang="ru-RU" sz="3200" i="1" dirty="0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институт </a:t>
            </a:r>
          </a:p>
          <a:p>
            <a:pPr marL="360000" lvl="0" algn="ctr">
              <a:lnSpc>
                <a:spcPct val="90000"/>
              </a:lnSpc>
            </a:pPr>
            <a:r>
              <a:rPr lang="ru-RU" sz="3200" i="1" dirty="0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(филологический факультет)</a:t>
            </a:r>
          </a:p>
          <a:p>
            <a:pPr lvl="0">
              <a:lnSpc>
                <a:spcPct val="90000"/>
              </a:lnSpc>
            </a:pPr>
            <a:r>
              <a:rPr lang="ru-RU" sz="3200" b="1" i="1" dirty="0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Место работы: </a:t>
            </a:r>
          </a:p>
          <a:p>
            <a:pPr lvl="0" algn="r">
              <a:lnSpc>
                <a:spcPct val="90000"/>
              </a:lnSpc>
            </a:pPr>
            <a:r>
              <a:rPr lang="ru-RU" sz="3200" i="1" dirty="0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МБОУ </a:t>
            </a:r>
            <a:r>
              <a:rPr lang="ru-RU" sz="3200" i="1" dirty="0" err="1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Солонецкая</a:t>
            </a:r>
            <a:r>
              <a:rPr lang="ru-RU" sz="3200" i="1" dirty="0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 СОШ</a:t>
            </a:r>
            <a:endParaRPr lang="ru-RU" sz="3200" i="1" dirty="0">
              <a:solidFill>
                <a:prstClr val="black"/>
              </a:solidFill>
              <a:effectLst>
                <a:glow rad="101600">
                  <a:srgbClr val="EEECE1">
                    <a:lumMod val="50000"/>
                    <a:alpha val="60000"/>
                  </a:srgbClr>
                </a:glow>
              </a:effectLst>
            </a:endParaRPr>
          </a:p>
        </p:txBody>
      </p:sp>
      <p:pic>
        <p:nvPicPr>
          <p:cNvPr id="2053" name="Picture 5" descr="K:\Учитель года\Читаем детям о войне\IMG_654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1371380">
            <a:off x="368962" y="1054352"/>
            <a:ext cx="3941716" cy="47863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3" descr="C:\Documents and Settings\компьютер\Рабочий стол\узкий_свито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5643578"/>
            <a:ext cx="3643306" cy="85725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000100" y="5786454"/>
            <a:ext cx="29458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i="1" dirty="0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Саранцева В.Н.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немецкий\конкурс\8b5fef05287c47d9c9c10d0fbefad91e_12798.jpg"/>
          <p:cNvPicPr>
            <a:picLocks noChangeAspect="1" noChangeArrowheads="1"/>
          </p:cNvPicPr>
          <p:nvPr/>
        </p:nvPicPr>
        <p:blipFill>
          <a:blip r:embed="rId2" cstate="print"/>
          <a:srcRect r="15945" b="4167"/>
          <a:stretch>
            <a:fillRect/>
          </a:stretch>
        </p:blipFill>
        <p:spPr bwMode="auto">
          <a:xfrm>
            <a:off x="5685" y="357166"/>
            <a:ext cx="9138315" cy="62151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Группа 4"/>
          <p:cNvGrpSpPr/>
          <p:nvPr/>
        </p:nvGrpSpPr>
        <p:grpSpPr>
          <a:xfrm>
            <a:off x="500034" y="642920"/>
            <a:ext cx="3667556" cy="785819"/>
            <a:chOff x="751190" y="1259531"/>
            <a:chExt cx="8204283" cy="1081910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751190" y="1259531"/>
              <a:ext cx="7830494" cy="1081910"/>
            </a:xfrm>
            <a:prstGeom prst="roundRect">
              <a:avLst/>
            </a:prstGeom>
            <a:blipFill rotWithShape="0">
              <a:blip r:embed="rId3" cstate="print"/>
              <a:tile tx="0" ty="0" sx="100000" sy="100000" flip="none" algn="tl"/>
            </a:blip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1230608" y="1357883"/>
              <a:ext cx="7724865" cy="9762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0" tIns="0" rIns="228600" bIns="0" numCol="1" spcCol="1270" anchor="ctr" anchorCtr="0">
              <a:noAutofit/>
            </a:bodyPr>
            <a:lstStyle/>
            <a:p>
              <a:pPr lvl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6000" i="1" kern="1200" cap="all" baseline="0" dirty="0" err="1" smtClean="0">
                  <a:solidFill>
                    <a:schemeClr val="bg2">
                      <a:lumMod val="25000"/>
                    </a:schemeClr>
                  </a:solidFill>
                </a:rPr>
                <a:t>инсерт</a:t>
              </a:r>
              <a:endParaRPr lang="ru-RU" sz="6000" i="1" kern="1200" cap="all" baseline="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" name="Picture 3" descr="C:\Documents and Settings\компьютер\Рабочий стол\узкий_свиток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1214422"/>
            <a:ext cx="8643998" cy="500066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976988" y="2522287"/>
            <a:ext cx="655564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/>
              <a:t>+</a:t>
            </a:r>
            <a:endParaRPr lang="ru-RU" sz="7200" dirty="0"/>
          </a:p>
        </p:txBody>
      </p:sp>
      <p:grpSp>
        <p:nvGrpSpPr>
          <p:cNvPr id="21" name="Группа 20"/>
          <p:cNvGrpSpPr/>
          <p:nvPr/>
        </p:nvGrpSpPr>
        <p:grpSpPr>
          <a:xfrm>
            <a:off x="1122265" y="1983754"/>
            <a:ext cx="435832" cy="461599"/>
            <a:chOff x="3357554" y="2857496"/>
            <a:chExt cx="428628" cy="428628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 rot="16200000" flipH="1">
              <a:off x="3250397" y="3036091"/>
              <a:ext cx="357190" cy="14287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>
              <a:off x="3428992" y="2928934"/>
              <a:ext cx="428628" cy="28575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1049626" y="4599484"/>
            <a:ext cx="622965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/>
              <a:t>?</a:t>
            </a:r>
            <a:endParaRPr lang="ru-RU" sz="7200" dirty="0"/>
          </a:p>
        </p:txBody>
      </p:sp>
      <p:sp>
        <p:nvSpPr>
          <p:cNvPr id="23" name="TextBox 22"/>
          <p:cNvSpPr txBox="1"/>
          <p:nvPr/>
        </p:nvSpPr>
        <p:spPr>
          <a:xfrm>
            <a:off x="1122265" y="3445486"/>
            <a:ext cx="474639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/>
              <a:t>-</a:t>
            </a:r>
            <a:endParaRPr lang="ru-RU" sz="7200" dirty="0"/>
          </a:p>
        </p:txBody>
      </p:sp>
      <p:sp>
        <p:nvSpPr>
          <p:cNvPr id="24" name="TextBox 23"/>
          <p:cNvSpPr txBox="1"/>
          <p:nvPr/>
        </p:nvSpPr>
        <p:spPr>
          <a:xfrm>
            <a:off x="2284483" y="2060688"/>
            <a:ext cx="4576427" cy="5634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cap="all" dirty="0" smtClean="0">
                <a:solidFill>
                  <a:schemeClr val="bg2">
                    <a:lumMod val="25000"/>
                  </a:schemeClr>
                </a:solidFill>
              </a:rPr>
              <a:t>- Знакомая информация</a:t>
            </a:r>
            <a:endParaRPr lang="ru-RU" sz="2800" i="1" cap="all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4483" y="2906953"/>
            <a:ext cx="3885265" cy="5634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cap="all" dirty="0" smtClean="0">
                <a:solidFill>
                  <a:schemeClr val="bg2">
                    <a:lumMod val="25000"/>
                  </a:schemeClr>
                </a:solidFill>
              </a:rPr>
              <a:t>- Новая информация</a:t>
            </a:r>
            <a:endParaRPr lang="ru-RU" sz="2800" i="1" cap="all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57122" y="3830152"/>
            <a:ext cx="5593175" cy="1027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cap="all" dirty="0" smtClean="0">
                <a:solidFill>
                  <a:schemeClr val="bg2">
                    <a:lumMod val="25000"/>
                  </a:schemeClr>
                </a:solidFill>
              </a:rPr>
              <a:t>- Информация, вызывающая сомнение, неприятие</a:t>
            </a:r>
            <a:endParaRPr lang="ru-RU" sz="2800" i="1" cap="all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57122" y="5061084"/>
            <a:ext cx="4929278" cy="5634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cap="all" dirty="0" smtClean="0">
                <a:solidFill>
                  <a:schemeClr val="bg2">
                    <a:lumMod val="25000"/>
                  </a:schemeClr>
                </a:solidFill>
              </a:rPr>
              <a:t>- непонятная информация</a:t>
            </a:r>
            <a:endParaRPr lang="ru-RU" sz="2800" i="1" cap="all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немецкий\конкурс\8b5fef05287c47d9c9c10d0fbefad91e_12798.jpg"/>
          <p:cNvPicPr>
            <a:picLocks noChangeAspect="1" noChangeArrowheads="1"/>
          </p:cNvPicPr>
          <p:nvPr/>
        </p:nvPicPr>
        <p:blipFill>
          <a:blip r:embed="rId2" cstate="print"/>
          <a:srcRect r="15945" b="4167"/>
          <a:stretch>
            <a:fillRect/>
          </a:stretch>
        </p:blipFill>
        <p:spPr bwMode="auto">
          <a:xfrm>
            <a:off x="5685" y="357166"/>
            <a:ext cx="9138315" cy="62151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755573" y="428604"/>
            <a:ext cx="363285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cap="all" dirty="0" smtClean="0">
                <a:solidFill>
                  <a:srgbClr val="EEECE1">
                    <a:lumMod val="25000"/>
                  </a:srgbClr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рефлексия</a:t>
            </a:r>
            <a:endParaRPr lang="ru-RU" sz="5400" cap="all" dirty="0">
              <a:solidFill>
                <a:srgbClr val="EEECE1">
                  <a:lumMod val="25000"/>
                </a:srgbClr>
              </a:solidFill>
              <a:effectLst>
                <a:glow rad="101600">
                  <a:srgbClr val="EEECE1">
                    <a:lumMod val="50000"/>
                    <a:alpha val="60000"/>
                  </a:srgbClr>
                </a:glow>
              </a:effectLst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285720" y="1285860"/>
          <a:ext cx="8640000" cy="54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немецкий\конкурс\8b5fef05287c47d9c9c10d0fbefad91e_12798.jpg"/>
          <p:cNvPicPr>
            <a:picLocks noChangeAspect="1" noChangeArrowheads="1"/>
          </p:cNvPicPr>
          <p:nvPr/>
        </p:nvPicPr>
        <p:blipFill>
          <a:blip r:embed="rId2" cstate="print"/>
          <a:srcRect r="15945" b="4167"/>
          <a:stretch>
            <a:fillRect/>
          </a:stretch>
        </p:blipFill>
        <p:spPr bwMode="auto">
          <a:xfrm>
            <a:off x="0" y="642894"/>
            <a:ext cx="9138315" cy="62151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3" descr="C:\Documents and Settings\компьютер\Рабочий стол\узкий_свито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28604"/>
            <a:ext cx="8643966" cy="3429024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642910" y="857232"/>
            <a:ext cx="75724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sz="4000" b="1" i="1" u="sng" dirty="0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Кластер</a:t>
            </a:r>
            <a:r>
              <a:rPr lang="ru-RU" sz="4000" i="1" dirty="0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 – </a:t>
            </a:r>
          </a:p>
          <a:p>
            <a:pPr marL="360000" algn="just">
              <a:lnSpc>
                <a:spcPct val="90000"/>
              </a:lnSpc>
            </a:pPr>
            <a:r>
              <a:rPr lang="ru-RU" sz="4000" i="1" dirty="0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это графическая организация материала, показывающая смысловые поля того или иного понятия.</a:t>
            </a:r>
            <a:endParaRPr lang="ru-RU" sz="4000" i="1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274084" y="428604"/>
            <a:ext cx="8643966" cy="3429024"/>
            <a:chOff x="274084" y="221814"/>
            <a:chExt cx="8643966" cy="3429024"/>
          </a:xfrm>
        </p:grpSpPr>
        <p:pic>
          <p:nvPicPr>
            <p:cNvPr id="5" name="Picture 3" descr="C:\Documents and Settings\компьютер\Рабочий стол\узкий_свиток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4084" y="221814"/>
              <a:ext cx="8643966" cy="3429024"/>
            </a:xfrm>
            <a:prstGeom prst="rect">
              <a:avLst/>
            </a:prstGeom>
            <a:noFill/>
          </p:spPr>
        </p:pic>
        <p:sp>
          <p:nvSpPr>
            <p:cNvPr id="4" name="Прямоугольник 3"/>
            <p:cNvSpPr/>
            <p:nvPr/>
          </p:nvSpPr>
          <p:spPr>
            <a:xfrm>
              <a:off x="696079" y="520554"/>
              <a:ext cx="7680372" cy="28315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000" b="1" i="1" dirty="0" smtClean="0">
                  <a:solidFill>
                    <a:prstClr val="black"/>
                  </a:solidFill>
                  <a:effectLst>
                    <a:glow rad="101600">
                      <a:srgbClr val="EEECE1">
                        <a:lumMod val="50000"/>
                        <a:alpha val="60000"/>
                      </a:srgbClr>
                    </a:glow>
                  </a:effectLst>
                </a:rPr>
                <a:t>Урок литературы</a:t>
              </a:r>
            </a:p>
            <a:p>
              <a:pPr algn="ctr"/>
              <a:r>
                <a:rPr lang="ru-RU" sz="4000" b="1" i="1" dirty="0" smtClean="0">
                  <a:solidFill>
                    <a:prstClr val="black"/>
                  </a:solidFill>
                  <a:effectLst>
                    <a:glow rad="101600">
                      <a:srgbClr val="EEECE1">
                        <a:lumMod val="50000"/>
                        <a:alpha val="60000"/>
                      </a:srgbClr>
                    </a:glow>
                  </a:effectLst>
                </a:rPr>
                <a:t>по повести </a:t>
              </a:r>
              <a:r>
                <a:rPr lang="ru-RU" sz="4000" b="1" i="1" dirty="0" err="1" smtClean="0">
                  <a:solidFill>
                    <a:prstClr val="black"/>
                  </a:solidFill>
                  <a:effectLst>
                    <a:glow rad="101600">
                      <a:srgbClr val="EEECE1">
                        <a:lumMod val="50000"/>
                        <a:alpha val="60000"/>
                      </a:srgbClr>
                    </a:glow>
                  </a:effectLst>
                </a:rPr>
                <a:t>Н.В.Гоголя</a:t>
              </a:r>
              <a:r>
                <a:rPr lang="ru-RU" sz="4000" b="1" i="1" dirty="0" smtClean="0">
                  <a:solidFill>
                    <a:prstClr val="black"/>
                  </a:solidFill>
                  <a:effectLst>
                    <a:glow rad="101600">
                      <a:srgbClr val="EEECE1">
                        <a:lumMod val="50000"/>
                        <a:alpha val="60000"/>
                      </a:srgbClr>
                    </a:glow>
                  </a:effectLst>
                </a:rPr>
                <a:t> «Шинель»</a:t>
              </a:r>
            </a:p>
            <a:p>
              <a:pPr algn="ctr"/>
              <a:endParaRPr lang="ru-RU" sz="4000" b="1" i="1" dirty="0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endParaRPr>
            </a:p>
            <a:p>
              <a:pPr algn="ctr"/>
              <a:r>
                <a:rPr lang="ru-RU" sz="4000" b="1" i="1" dirty="0" smtClean="0">
                  <a:solidFill>
                    <a:prstClr val="black"/>
                  </a:solidFill>
                  <a:effectLst>
                    <a:glow rad="101600">
                      <a:srgbClr val="EEECE1">
                        <a:lumMod val="50000"/>
                        <a:alpha val="60000"/>
                      </a:srgbClr>
                    </a:glow>
                  </a:effectLst>
                </a:rPr>
                <a:t>7 класс</a:t>
              </a:r>
            </a:p>
            <a:p>
              <a:pPr algn="ctr"/>
              <a:endParaRPr lang="ru-RU" dirty="0"/>
            </a:p>
          </p:txBody>
        </p:sp>
      </p:grpSp>
      <p:pic>
        <p:nvPicPr>
          <p:cNvPr id="7170" name="Picture 2" descr="http://audiokniga-dar-orla.ru/wp-content/uploads/2015/08/10-08-2015-18-52-25-sh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690960">
            <a:off x="5872911" y="3535742"/>
            <a:ext cx="2096429" cy="31446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2" name="Picture 4" descr="http://img-fotki.yandex.ru/get/3607/migalka67.4/0_abb8_5df54a63_XL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21156114">
            <a:off x="1156506" y="3478919"/>
            <a:ext cx="2088232" cy="30070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4" name="Picture 6" descr="http://vaset.ru/img/3596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275856" y="3284984"/>
            <a:ext cx="2664296" cy="32371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немецкий\конкурс\8b5fef05287c47d9c9c10d0fbefad91e_12798.jpg"/>
          <p:cNvPicPr>
            <a:picLocks noChangeAspect="1" noChangeArrowheads="1"/>
          </p:cNvPicPr>
          <p:nvPr/>
        </p:nvPicPr>
        <p:blipFill>
          <a:blip r:embed="rId2" cstate="print"/>
          <a:srcRect r="15945" b="4167"/>
          <a:stretch>
            <a:fillRect/>
          </a:stretch>
        </p:blipFill>
        <p:spPr bwMode="auto">
          <a:xfrm>
            <a:off x="5685" y="357166"/>
            <a:ext cx="9138315" cy="62151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7" name="Прямая соединительная линия 6"/>
          <p:cNvCxnSpPr/>
          <p:nvPr/>
        </p:nvCxnSpPr>
        <p:spPr>
          <a:xfrm rot="10800000">
            <a:off x="2000232" y="928670"/>
            <a:ext cx="2143140" cy="1571636"/>
          </a:xfrm>
          <a:prstGeom prst="line">
            <a:avLst/>
          </a:prstGeom>
          <a:ln>
            <a:solidFill>
              <a:srgbClr val="FFC000"/>
            </a:solidFill>
          </a:ln>
          <a:effectLst>
            <a:glow rad="228600">
              <a:srgbClr val="FFFF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0800000" flipV="1">
            <a:off x="5143504" y="1142984"/>
            <a:ext cx="2357454" cy="1285884"/>
          </a:xfrm>
          <a:prstGeom prst="line">
            <a:avLst/>
          </a:prstGeom>
          <a:ln>
            <a:solidFill>
              <a:srgbClr val="FFC000"/>
            </a:solidFill>
          </a:ln>
          <a:effectLst>
            <a:glow rad="228600">
              <a:srgbClr val="FFFF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>
            <a:off x="3857620" y="2285992"/>
            <a:ext cx="1714512" cy="157163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glow rad="2286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0800000">
            <a:off x="857224" y="1857364"/>
            <a:ext cx="3000396" cy="928694"/>
          </a:xfrm>
          <a:prstGeom prst="line">
            <a:avLst/>
          </a:prstGeom>
          <a:ln>
            <a:solidFill>
              <a:srgbClr val="FFC000"/>
            </a:solidFill>
          </a:ln>
          <a:effectLst>
            <a:glow rad="228600">
              <a:srgbClr val="FFFF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 flipV="1">
            <a:off x="642910" y="3214686"/>
            <a:ext cx="3143272" cy="71438"/>
          </a:xfrm>
          <a:prstGeom prst="line">
            <a:avLst/>
          </a:prstGeom>
          <a:ln>
            <a:solidFill>
              <a:srgbClr val="FFC000"/>
            </a:solidFill>
          </a:ln>
          <a:effectLst>
            <a:glow rad="228600">
              <a:srgbClr val="FFFF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0800000" flipV="1">
            <a:off x="714348" y="3571876"/>
            <a:ext cx="2928958" cy="1000132"/>
          </a:xfrm>
          <a:prstGeom prst="line">
            <a:avLst/>
          </a:prstGeom>
          <a:ln>
            <a:solidFill>
              <a:srgbClr val="FFC000"/>
            </a:solidFill>
          </a:ln>
          <a:effectLst>
            <a:glow rad="228600">
              <a:srgbClr val="FFFF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0800000">
            <a:off x="5643570" y="3714752"/>
            <a:ext cx="2928958" cy="785818"/>
          </a:xfrm>
          <a:prstGeom prst="line">
            <a:avLst/>
          </a:prstGeom>
          <a:ln>
            <a:solidFill>
              <a:srgbClr val="FFC000"/>
            </a:solidFill>
          </a:ln>
          <a:effectLst>
            <a:glow rad="228600">
              <a:srgbClr val="FFFF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0800000" flipV="1">
            <a:off x="5857884" y="3143248"/>
            <a:ext cx="2714644" cy="71438"/>
          </a:xfrm>
          <a:prstGeom prst="line">
            <a:avLst/>
          </a:prstGeom>
          <a:ln>
            <a:solidFill>
              <a:srgbClr val="FFC000"/>
            </a:solidFill>
          </a:ln>
          <a:effectLst>
            <a:glow rad="228600">
              <a:srgbClr val="FFFF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0800000" flipV="1">
            <a:off x="5500694" y="2071678"/>
            <a:ext cx="2928958" cy="642942"/>
          </a:xfrm>
          <a:prstGeom prst="line">
            <a:avLst/>
          </a:prstGeom>
          <a:ln>
            <a:solidFill>
              <a:srgbClr val="FFC000"/>
            </a:solidFill>
          </a:ln>
          <a:effectLst>
            <a:glow rad="228600">
              <a:srgbClr val="FFFF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928662" y="642918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заветная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1571612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реальная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0" y="2643182"/>
            <a:ext cx="3143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несбыточная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rot="10800000" flipV="1">
            <a:off x="1285852" y="3786190"/>
            <a:ext cx="2428892" cy="1857388"/>
          </a:xfrm>
          <a:prstGeom prst="line">
            <a:avLst/>
          </a:prstGeom>
          <a:ln>
            <a:solidFill>
              <a:srgbClr val="FFC000"/>
            </a:solidFill>
          </a:ln>
          <a:effectLst>
            <a:glow rad="228600">
              <a:srgbClr val="FFFF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0" y="3929066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удивительная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7158" y="5286388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заманчивая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rot="10800000">
            <a:off x="5715008" y="4143380"/>
            <a:ext cx="2000264" cy="1571636"/>
          </a:xfrm>
          <a:prstGeom prst="line">
            <a:avLst/>
          </a:prstGeom>
          <a:ln>
            <a:solidFill>
              <a:srgbClr val="FFC000"/>
            </a:solidFill>
          </a:ln>
          <a:effectLst>
            <a:glow rad="228600">
              <a:srgbClr val="FFFF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Облако 3"/>
          <p:cNvSpPr/>
          <p:nvPr/>
        </p:nvSpPr>
        <p:spPr>
          <a:xfrm>
            <a:off x="3357554" y="2786058"/>
            <a:ext cx="2643206" cy="200026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cap="all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мечта</a:t>
            </a:r>
            <a:endParaRPr lang="ru-RU" sz="3200" b="1" i="1" cap="all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000760" y="1785926"/>
            <a:ext cx="3357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вдохновляет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215074" y="2643182"/>
            <a:ext cx="3214710" cy="983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помогает </a:t>
            </a:r>
          </a:p>
          <a:p>
            <a:pPr algn="ctr">
              <a:lnSpc>
                <a:spcPct val="80000"/>
              </a:lnSpc>
            </a:pP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жить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072198" y="714356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радует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929190" y="5214950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придаёт силы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357950" y="4000504"/>
            <a:ext cx="2786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окрыляет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немецкий\конкурс\8b5fef05287c47d9c9c10d0fbefad91e_12798.jpg"/>
          <p:cNvPicPr>
            <a:picLocks noChangeAspect="1" noChangeArrowheads="1"/>
          </p:cNvPicPr>
          <p:nvPr/>
        </p:nvPicPr>
        <p:blipFill>
          <a:blip r:embed="rId2" cstate="print"/>
          <a:srcRect r="15945" b="4167"/>
          <a:stretch>
            <a:fillRect/>
          </a:stretch>
        </p:blipFill>
        <p:spPr bwMode="auto">
          <a:xfrm>
            <a:off x="5685" y="357166"/>
            <a:ext cx="9138315" cy="62151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2464579" y="785794"/>
            <a:ext cx="42148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sz="4000" b="1" i="1" u="sng" dirty="0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Двойной дневник</a:t>
            </a:r>
            <a:r>
              <a:rPr lang="ru-RU" sz="4000" i="1" dirty="0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 </a:t>
            </a:r>
          </a:p>
        </p:txBody>
      </p:sp>
      <p:pic>
        <p:nvPicPr>
          <p:cNvPr id="4" name="Picture 3" descr="C:\Documents and Settings\компьютер\Рабочий стол\узкий_свито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214422"/>
            <a:ext cx="8643998" cy="5143536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28662" y="1857364"/>
          <a:ext cx="7072362" cy="4026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6181"/>
                <a:gridCol w="3536181"/>
              </a:tblGrid>
              <a:tr h="671517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4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+</a:t>
                      </a:r>
                      <a:endParaRPr lang="ru-RU" sz="4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4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-</a:t>
                      </a:r>
                      <a:endParaRPr lang="ru-RU" sz="4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Стал ближе к обществу</a:t>
                      </a:r>
                      <a:endParaRPr lang="ru-RU" sz="2400" i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Забросил работу</a:t>
                      </a:r>
                      <a:endParaRPr lang="ru-RU" sz="2400" i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Стал заметнее (о нём заговорили)</a:t>
                      </a:r>
                      <a:endParaRPr lang="ru-RU" sz="2400" i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Стал делать ошибки</a:t>
                      </a:r>
                      <a:endParaRPr lang="ru-RU" sz="2400" i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Стал увереннее</a:t>
                      </a:r>
                      <a:endParaRPr lang="ru-RU" sz="2400" i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Испытал потрясение от встречи со «значительным лицом»</a:t>
                      </a:r>
                      <a:endParaRPr lang="ru-RU" sz="2400" i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71517">
                <a:tc>
                  <a:txBody>
                    <a:bodyPr/>
                    <a:lstStyle/>
                    <a:p>
                      <a:pPr algn="ctr"/>
                      <a:endParaRPr lang="ru-RU" sz="2400" i="1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умер</a:t>
                      </a:r>
                      <a:endParaRPr lang="ru-RU" sz="2400" i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немецкий\конкурс\8b5fef05287c47d9c9c10d0fbefad91e_12798.jpg"/>
          <p:cNvPicPr>
            <a:picLocks noChangeAspect="1" noChangeArrowheads="1"/>
          </p:cNvPicPr>
          <p:nvPr/>
        </p:nvPicPr>
        <p:blipFill>
          <a:blip r:embed="rId2" cstate="print"/>
          <a:srcRect r="15945" b="4167"/>
          <a:stretch>
            <a:fillRect/>
          </a:stretch>
        </p:blipFill>
        <p:spPr bwMode="auto">
          <a:xfrm>
            <a:off x="0" y="642894"/>
            <a:ext cx="9138315" cy="62151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3" descr="C:\Documents and Settings\компьютер\Рабочий стол\узкий_свито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17" y="857232"/>
            <a:ext cx="8643966" cy="514353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785786" y="1428736"/>
            <a:ext cx="75724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sz="4000" b="1" i="1" u="sng" dirty="0" err="1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Синквейн</a:t>
            </a:r>
            <a:r>
              <a:rPr lang="ru-RU" sz="4000" i="1" dirty="0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 – </a:t>
            </a:r>
          </a:p>
          <a:p>
            <a:pPr marL="720000" algn="just">
              <a:lnSpc>
                <a:spcPct val="90000"/>
              </a:lnSpc>
            </a:pPr>
            <a:r>
              <a:rPr lang="ru-RU" sz="4000" i="1" dirty="0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это малая стихотворная форма, используемая для фиксации эмоциональных оценок, описания своих текущих впечатлений, ощущений, ассоциаций.</a:t>
            </a:r>
            <a:endParaRPr lang="ru-RU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немецкий\конкурс\8b5fef05287c47d9c9c10d0fbefad91e_12798.jpg"/>
          <p:cNvPicPr>
            <a:picLocks noChangeAspect="1" noChangeArrowheads="1"/>
          </p:cNvPicPr>
          <p:nvPr/>
        </p:nvPicPr>
        <p:blipFill>
          <a:blip r:embed="rId2" cstate="print"/>
          <a:srcRect r="15945" b="4167"/>
          <a:stretch>
            <a:fillRect/>
          </a:stretch>
        </p:blipFill>
        <p:spPr bwMode="auto">
          <a:xfrm>
            <a:off x="0" y="260648"/>
            <a:ext cx="9138315" cy="62151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214282" y="500042"/>
            <a:ext cx="8643998" cy="5598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Aft>
                <a:spcPts val="600"/>
              </a:spcAft>
            </a:pPr>
            <a:r>
              <a:rPr lang="ru-RU" sz="4000" b="1" i="1" dirty="0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Правила написания </a:t>
            </a:r>
            <a:r>
              <a:rPr lang="ru-RU" sz="4000" b="1" i="1" dirty="0" err="1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синквейна</a:t>
            </a:r>
            <a:endParaRPr lang="ru-RU" sz="4000" b="1" i="1" dirty="0" smtClean="0">
              <a:solidFill>
                <a:prstClr val="black"/>
              </a:solidFill>
              <a:effectLst>
                <a:glow rad="101600">
                  <a:srgbClr val="EEECE1">
                    <a:lumMod val="50000"/>
                    <a:alpha val="60000"/>
                  </a:srgbClr>
                </a:glow>
              </a:effectLst>
            </a:endParaRPr>
          </a:p>
          <a:p>
            <a:pPr lvl="0">
              <a:lnSpc>
                <a:spcPct val="90000"/>
              </a:lnSpc>
            </a:pPr>
            <a:r>
              <a:rPr lang="ru-RU" sz="3200" b="1" i="1" dirty="0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1 строка –</a:t>
            </a:r>
            <a:r>
              <a:rPr lang="ru-RU" sz="3200" i="1" dirty="0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 одно слово (существительное). Название стихотворения.</a:t>
            </a:r>
            <a:endParaRPr lang="ru-RU" sz="3200" b="1" i="1" dirty="0" smtClean="0">
              <a:solidFill>
                <a:prstClr val="black"/>
              </a:solidFill>
              <a:effectLst>
                <a:glow rad="101600">
                  <a:srgbClr val="EEECE1">
                    <a:lumMod val="50000"/>
                    <a:alpha val="60000"/>
                  </a:srgbClr>
                </a:glow>
              </a:effectLst>
            </a:endParaRPr>
          </a:p>
          <a:p>
            <a:pPr lvl="0">
              <a:lnSpc>
                <a:spcPct val="90000"/>
              </a:lnSpc>
            </a:pPr>
            <a:r>
              <a:rPr lang="ru-RU" sz="3200" b="1" i="1" dirty="0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2 строка - </a:t>
            </a:r>
            <a:r>
              <a:rPr lang="ru-RU" sz="3200" i="1" dirty="0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два слова (прилагательные или причастия). Описание темы.</a:t>
            </a:r>
            <a:endParaRPr lang="ru-RU" sz="3200" b="1" i="1" dirty="0" smtClean="0">
              <a:solidFill>
                <a:prstClr val="black"/>
              </a:solidFill>
              <a:effectLst>
                <a:glow rad="101600">
                  <a:srgbClr val="EEECE1">
                    <a:lumMod val="50000"/>
                    <a:alpha val="60000"/>
                  </a:srgbClr>
                </a:glow>
              </a:effectLst>
            </a:endParaRPr>
          </a:p>
          <a:p>
            <a:pPr lvl="0">
              <a:lnSpc>
                <a:spcPct val="90000"/>
              </a:lnSpc>
            </a:pPr>
            <a:r>
              <a:rPr lang="ru-RU" sz="3200" b="1" i="1" dirty="0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3 строка - </a:t>
            </a:r>
            <a:r>
              <a:rPr lang="ru-RU" sz="3200" i="1" dirty="0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три слова (глаголы). Действия, относящиеся к теме.</a:t>
            </a:r>
            <a:endParaRPr lang="ru-RU" sz="3200" b="1" i="1" dirty="0" smtClean="0">
              <a:solidFill>
                <a:prstClr val="black"/>
              </a:solidFill>
              <a:effectLst>
                <a:glow rad="101600">
                  <a:srgbClr val="EEECE1">
                    <a:lumMod val="50000"/>
                    <a:alpha val="60000"/>
                  </a:srgbClr>
                </a:glow>
              </a:effectLst>
            </a:endParaRPr>
          </a:p>
          <a:p>
            <a:pPr lvl="0">
              <a:lnSpc>
                <a:spcPct val="90000"/>
              </a:lnSpc>
            </a:pPr>
            <a:r>
              <a:rPr lang="ru-RU" sz="3200" b="1" i="1" dirty="0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4 строка - </a:t>
            </a:r>
            <a:r>
              <a:rPr lang="ru-RU" sz="3200" i="1" dirty="0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четыре слова (предложение). Фраза, которая показывает отношение автора к теме.</a:t>
            </a:r>
            <a:endParaRPr lang="ru-RU" sz="3200" b="1" i="1" dirty="0" smtClean="0">
              <a:solidFill>
                <a:prstClr val="black"/>
              </a:solidFill>
              <a:effectLst>
                <a:glow rad="101600">
                  <a:srgbClr val="EEECE1">
                    <a:lumMod val="50000"/>
                    <a:alpha val="60000"/>
                  </a:srgbClr>
                </a:glow>
              </a:effectLst>
            </a:endParaRPr>
          </a:p>
          <a:p>
            <a:pPr lvl="0">
              <a:lnSpc>
                <a:spcPct val="90000"/>
              </a:lnSpc>
            </a:pPr>
            <a:r>
              <a:rPr lang="ru-RU" sz="3200" b="1" i="1" dirty="0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5 строка - </a:t>
            </a:r>
            <a:r>
              <a:rPr lang="ru-RU" sz="3200" i="1" dirty="0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одно слово (существительное). Ассоциация, которая повторяет суть темы</a:t>
            </a:r>
            <a:endParaRPr lang="ru-RU" sz="3200" b="1" i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немецкий\конкурс\8b5fef05287c47d9c9c10d0fbefad91e_12798.jpg"/>
          <p:cNvPicPr>
            <a:picLocks noChangeAspect="1" noChangeArrowheads="1"/>
          </p:cNvPicPr>
          <p:nvPr/>
        </p:nvPicPr>
        <p:blipFill>
          <a:blip r:embed="rId2" cstate="print"/>
          <a:srcRect r="15945" b="4167"/>
          <a:stretch>
            <a:fillRect/>
          </a:stretch>
        </p:blipFill>
        <p:spPr bwMode="auto">
          <a:xfrm>
            <a:off x="5685" y="357166"/>
            <a:ext cx="9138315" cy="62151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3" descr="C:\Documents and Settings\компьютер\Рабочий стол\узкий_свито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17" y="642918"/>
            <a:ext cx="8643966" cy="564360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28662" y="1447288"/>
            <a:ext cx="7500990" cy="4355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ru-RU" sz="3600" b="1" i="1" dirty="0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Человек</a:t>
            </a:r>
          </a:p>
          <a:p>
            <a:pPr lvl="0">
              <a:lnSpc>
                <a:spcPct val="130000"/>
              </a:lnSpc>
            </a:pPr>
            <a:r>
              <a:rPr lang="ru-RU" sz="3600" b="1" i="1" dirty="0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Маленький, несчастный</a:t>
            </a:r>
          </a:p>
          <a:p>
            <a:pPr lvl="0">
              <a:lnSpc>
                <a:spcPct val="130000"/>
              </a:lnSpc>
            </a:pPr>
            <a:r>
              <a:rPr lang="ru-RU" sz="3600" b="1" i="1" dirty="0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Мучается, терпит, страдает</a:t>
            </a:r>
          </a:p>
          <a:p>
            <a:pPr lvl="0">
              <a:lnSpc>
                <a:spcPct val="130000"/>
              </a:lnSpc>
            </a:pPr>
            <a:r>
              <a:rPr lang="ru-RU" sz="3600" b="1" i="1" dirty="0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Человек не должен быть </a:t>
            </a:r>
          </a:p>
          <a:p>
            <a:pPr lvl="0" algn="r">
              <a:lnSpc>
                <a:spcPct val="130000"/>
              </a:lnSpc>
            </a:pPr>
            <a:r>
              <a:rPr lang="ru-RU" sz="3600" b="1" i="1" dirty="0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маленьким!</a:t>
            </a:r>
          </a:p>
          <a:p>
            <a:pPr lvl="0">
              <a:lnSpc>
                <a:spcPct val="130000"/>
              </a:lnSpc>
            </a:pPr>
            <a:r>
              <a:rPr lang="ru-RU" sz="3600" b="1" i="1" dirty="0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Личность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немецкий\конкурс\8b5fef05287c47d9c9c10d0fbefad91e_12798.jpg"/>
          <p:cNvPicPr>
            <a:picLocks noChangeAspect="1" noChangeArrowheads="1"/>
          </p:cNvPicPr>
          <p:nvPr/>
        </p:nvPicPr>
        <p:blipFill>
          <a:blip r:embed="rId2" cstate="print"/>
          <a:srcRect r="15945" b="4167"/>
          <a:stretch>
            <a:fillRect/>
          </a:stretch>
        </p:blipFill>
        <p:spPr bwMode="auto">
          <a:xfrm>
            <a:off x="5685" y="357166"/>
            <a:ext cx="9138315" cy="62151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6" name="Диаграмма 5"/>
          <p:cNvGraphicFramePr/>
          <p:nvPr/>
        </p:nvGraphicFramePr>
        <p:xfrm>
          <a:off x="251520" y="620688"/>
          <a:ext cx="8712968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323528" y="548680"/>
          <a:ext cx="8568952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немецкий\конкурс\8b5fef05287c47d9c9c10d0fbefad91e_12798.jpg"/>
          <p:cNvPicPr>
            <a:picLocks noChangeAspect="1" noChangeArrowheads="1"/>
          </p:cNvPicPr>
          <p:nvPr/>
        </p:nvPicPr>
        <p:blipFill>
          <a:blip r:embed="rId2" cstate="print"/>
          <a:srcRect r="15945" b="4167"/>
          <a:stretch>
            <a:fillRect/>
          </a:stretch>
        </p:blipFill>
        <p:spPr bwMode="auto">
          <a:xfrm>
            <a:off x="5685" y="357166"/>
            <a:ext cx="9138315" cy="62151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Диаграмма 4"/>
          <p:cNvGraphicFramePr/>
          <p:nvPr/>
        </p:nvGraphicFramePr>
        <p:xfrm>
          <a:off x="251520" y="522548"/>
          <a:ext cx="8712968" cy="5930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323528" y="548680"/>
          <a:ext cx="8568952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личностные</a:t>
            </a:r>
          </a:p>
          <a:p>
            <a:pPr algn="ctr">
              <a:buNone/>
            </a:pPr>
            <a:endParaRPr lang="ru-RU" sz="4000" dirty="0" smtClean="0">
              <a:latin typeface="Arial Black" pitchFamily="34" charset="0"/>
            </a:endParaRPr>
          </a:p>
          <a:p>
            <a:pPr algn="ctr">
              <a:buNone/>
            </a:pP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регулятивные</a:t>
            </a:r>
          </a:p>
          <a:p>
            <a:pPr algn="ctr">
              <a:buNone/>
            </a:pPr>
            <a:endParaRPr lang="ru-RU" sz="4000" dirty="0" smtClean="0">
              <a:latin typeface="Arial Black" pitchFamily="34" charset="0"/>
            </a:endParaRPr>
          </a:p>
          <a:p>
            <a:pPr algn="ctr">
              <a:buNone/>
            </a:pP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познавательные</a:t>
            </a:r>
          </a:p>
          <a:p>
            <a:pPr algn="ctr">
              <a:buNone/>
            </a:pPr>
            <a:endParaRPr lang="ru-RU" sz="4000" dirty="0" smtClean="0">
              <a:latin typeface="Arial Black" pitchFamily="34" charset="0"/>
            </a:endParaRPr>
          </a:p>
          <a:p>
            <a:pPr algn="ctr">
              <a:buNone/>
            </a:pP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коммуникативные</a:t>
            </a:r>
            <a:endParaRPr lang="ru-RU" sz="4000" dirty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026" name="Picture 2" descr="C:\Users\Home\Desktop\учитель года\5749_html_m18b0bc9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9"/>
            <a:ext cx="8208912" cy="1224136"/>
          </a:xfrm>
          <a:prstGeom prst="rect">
            <a:avLst/>
          </a:prstGeom>
          <a:noFill/>
        </p:spPr>
      </p:pic>
      <p:sp>
        <p:nvSpPr>
          <p:cNvPr id="17" name="Стрелка вниз 16"/>
          <p:cNvSpPr/>
          <p:nvPr/>
        </p:nvSpPr>
        <p:spPr>
          <a:xfrm>
            <a:off x="4211960" y="1628800"/>
            <a:ext cx="484632" cy="504056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Стрелка вниз 17"/>
          <p:cNvSpPr/>
          <p:nvPr/>
        </p:nvSpPr>
        <p:spPr>
          <a:xfrm>
            <a:off x="4211960" y="2564904"/>
            <a:ext cx="484632" cy="576064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Стрелка вниз 18"/>
          <p:cNvSpPr/>
          <p:nvPr/>
        </p:nvSpPr>
        <p:spPr>
          <a:xfrm>
            <a:off x="4283968" y="3789040"/>
            <a:ext cx="484632" cy="576064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Стрелка вниз 19"/>
          <p:cNvSpPr/>
          <p:nvPr/>
        </p:nvSpPr>
        <p:spPr>
          <a:xfrm>
            <a:off x="4283968" y="4869160"/>
            <a:ext cx="484632" cy="504056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емецкий\конкурс\8b5fef05287c47d9c9c10d0fbefad91e_127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193" y="500042"/>
            <a:ext cx="9148193" cy="60722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642910" y="1071546"/>
            <a:ext cx="621510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8000" i="1" cap="all" dirty="0" smtClean="0">
                <a:solidFill>
                  <a:srgbClr val="EEECE1">
                    <a:lumMod val="25000"/>
                  </a:srgbClr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Спасибо </a:t>
            </a:r>
          </a:p>
          <a:p>
            <a:pPr lvl="0" algn="ctr"/>
            <a:r>
              <a:rPr lang="ru-RU" sz="8000" i="1" cap="all" dirty="0" smtClean="0">
                <a:solidFill>
                  <a:srgbClr val="EEECE1">
                    <a:lumMod val="25000"/>
                  </a:srgbClr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за </a:t>
            </a:r>
          </a:p>
          <a:p>
            <a:pPr lvl="0" algn="ctr"/>
            <a:r>
              <a:rPr lang="ru-RU" sz="8000" i="1" cap="all" dirty="0" smtClean="0">
                <a:solidFill>
                  <a:srgbClr val="EEECE1">
                    <a:lumMod val="25000"/>
                  </a:srgbClr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внимание!</a:t>
            </a:r>
            <a:endParaRPr lang="ru-RU" sz="8000" i="1" cap="all" dirty="0">
              <a:solidFill>
                <a:srgbClr val="EEECE1">
                  <a:lumMod val="25000"/>
                </a:srgbClr>
              </a:solidFill>
              <a:effectLst>
                <a:glow rad="101600">
                  <a:srgbClr val="EEECE1">
                    <a:lumMod val="50000"/>
                    <a:alpha val="60000"/>
                  </a:srgb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71472" y="2693988"/>
            <a:ext cx="8143932" cy="1470025"/>
          </a:xfrm>
        </p:spPr>
        <p:txBody>
          <a:bodyPr>
            <a:noAutofit/>
          </a:bodyPr>
          <a:lstStyle/>
          <a:p>
            <a:r>
              <a:rPr lang="ru-RU" i="1" dirty="0" smtClean="0"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</a:effectLst>
              </a:rPr>
              <a:t>Использование технологии «развитие критического мышления через чтение и письмо» на уроках русского языка и литературы как один из путей совершенствования и модернизации учебного процесса</a:t>
            </a:r>
            <a:endParaRPr lang="ru-RU" i="1" dirty="0">
              <a:effectLst>
                <a:glow rad="101600">
                  <a:schemeClr val="bg2">
                    <a:lumMod val="50000"/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ctr">
              <a:buNone/>
            </a:pPr>
            <a:r>
              <a:rPr lang="en-US" b="1" i="1" dirty="0" smtClean="0"/>
              <a:t>	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Целью технологии развития критического мышления является развитие мыслительных навыков обучающихся, необходимых не только в учёбе, но и в обычной жизни (умение принимать взвешенные решения, работать с информацией, анализировать различные стороны явлений ). </a:t>
            </a:r>
            <a:endParaRPr lang="ru-RU" sz="3600" i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D:\немецкий\конкурс\8b5fef05287c47d9c9c10d0fbefad91e_12798.jpg"/>
          <p:cNvPicPr>
            <a:picLocks noChangeAspect="1" noChangeArrowheads="1"/>
          </p:cNvPicPr>
          <p:nvPr/>
        </p:nvPicPr>
        <p:blipFill>
          <a:blip r:embed="rId2" cstate="print"/>
          <a:srcRect r="15945" b="4167"/>
          <a:stretch>
            <a:fillRect/>
          </a:stretch>
        </p:blipFill>
        <p:spPr bwMode="auto">
          <a:xfrm>
            <a:off x="5685" y="357166"/>
            <a:ext cx="9138315" cy="62151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8" name="Picture 2" descr="K:\Учитель года\класс\DSC_315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428604"/>
            <a:ext cx="8286808" cy="53954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 rot="812666">
            <a:off x="887481" y="1657722"/>
            <a:ext cx="4708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913463">
            <a:off x="1470260" y="2045868"/>
            <a:ext cx="4708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0804500">
            <a:off x="313885" y="2041933"/>
            <a:ext cx="4708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0759309">
            <a:off x="5663916" y="2532985"/>
            <a:ext cx="4106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!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01600">
                  <a:schemeClr val="bg2">
                    <a:lumMod val="50000"/>
                    <a:alpha val="6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355096">
            <a:off x="2903995" y="2233266"/>
            <a:ext cx="4106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!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01600">
                  <a:schemeClr val="bg2">
                    <a:lumMod val="50000"/>
                    <a:alpha val="6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722404">
            <a:off x="6235421" y="2247233"/>
            <a:ext cx="4106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!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01600">
                  <a:schemeClr val="bg2">
                    <a:lumMod val="50000"/>
                    <a:alpha val="6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21056241">
            <a:off x="2141826" y="2526888"/>
            <a:ext cx="4106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!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01600">
                  <a:schemeClr val="bg2">
                    <a:lumMod val="50000"/>
                    <a:alpha val="6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722404">
            <a:off x="3449338" y="2461547"/>
            <a:ext cx="4106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!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01600">
                  <a:schemeClr val="bg2">
                    <a:lumMod val="50000"/>
                    <a:alpha val="6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722404">
            <a:off x="7164115" y="2175794"/>
            <a:ext cx="4106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!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01600">
                  <a:schemeClr val="bg2">
                    <a:lumMod val="50000"/>
                    <a:alpha val="6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779068" y="5000636"/>
            <a:ext cx="7585864" cy="1857364"/>
            <a:chOff x="779068" y="5000636"/>
            <a:chExt cx="7585864" cy="1857364"/>
          </a:xfrm>
        </p:grpSpPr>
        <p:pic>
          <p:nvPicPr>
            <p:cNvPr id="14" name="Picture 3" descr="C:\Documents and Settings\компьютер\Рабочий стол\узкий_свиток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79068" y="5000636"/>
              <a:ext cx="7585864" cy="1857364"/>
            </a:xfrm>
            <a:prstGeom prst="rect">
              <a:avLst/>
            </a:prstGeom>
            <a:noFill/>
          </p:spPr>
        </p:pic>
        <p:sp>
          <p:nvSpPr>
            <p:cNvPr id="6" name="Прямоугольник 5"/>
            <p:cNvSpPr/>
            <p:nvPr/>
          </p:nvSpPr>
          <p:spPr>
            <a:xfrm>
              <a:off x="1071538" y="5429264"/>
              <a:ext cx="7072362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sz="4000" i="1" dirty="0" smtClean="0">
                  <a:solidFill>
                    <a:prstClr val="black"/>
                  </a:solidFill>
                  <a:effectLst>
                    <a:glow rad="101600">
                      <a:srgbClr val="EEECE1">
                        <a:lumMod val="50000"/>
                        <a:alpha val="60000"/>
                      </a:srgbClr>
                    </a:glow>
                  </a:effectLst>
                </a:rPr>
                <a:t>Приемы технологии </a:t>
              </a:r>
            </a:p>
            <a:p>
              <a:pPr algn="ctr">
                <a:lnSpc>
                  <a:spcPct val="90000"/>
                </a:lnSpc>
              </a:pPr>
              <a:r>
                <a:rPr lang="ru-RU" sz="4000" i="1" dirty="0" smtClean="0">
                  <a:solidFill>
                    <a:prstClr val="black"/>
                  </a:solidFill>
                  <a:effectLst>
                    <a:glow rad="101600">
                      <a:srgbClr val="EEECE1">
                        <a:lumMod val="50000"/>
                        <a:alpha val="60000"/>
                      </a:srgbClr>
                    </a:glow>
                  </a:effectLst>
                </a:rPr>
                <a:t>критического мышления</a:t>
              </a:r>
              <a:endParaRPr lang="ru-RU" sz="4000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немецкий\конкурс\8b5fef05287c47d9c9c10d0fbefad91e_12798.jpg"/>
          <p:cNvPicPr>
            <a:picLocks noChangeAspect="1" noChangeArrowheads="1"/>
          </p:cNvPicPr>
          <p:nvPr/>
        </p:nvPicPr>
        <p:blipFill>
          <a:blip r:embed="rId2" cstate="print"/>
          <a:srcRect r="15945" b="4167"/>
          <a:stretch>
            <a:fillRect/>
          </a:stretch>
        </p:blipFill>
        <p:spPr bwMode="auto">
          <a:xfrm>
            <a:off x="5685" y="357166"/>
            <a:ext cx="9138315" cy="62151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трелка вниз 3"/>
          <p:cNvSpPr/>
          <p:nvPr/>
        </p:nvSpPr>
        <p:spPr>
          <a:xfrm>
            <a:off x="4357686" y="1000108"/>
            <a:ext cx="321471" cy="428628"/>
          </a:xfrm>
          <a:prstGeom prst="down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1428736"/>
            <a:ext cx="9144000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800" i="1" cap="all" dirty="0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Реализация основных направлений </a:t>
            </a:r>
          </a:p>
          <a:p>
            <a:pPr algn="ctr">
              <a:lnSpc>
                <a:spcPct val="90000"/>
              </a:lnSpc>
            </a:pPr>
            <a:r>
              <a:rPr lang="ru-RU" sz="2800" i="1" cap="all" dirty="0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модернизации образования:</a:t>
            </a:r>
            <a:endParaRPr lang="ru-RU" sz="2800" i="1" cap="all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-1500230" y="2571744"/>
          <a:ext cx="1221589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14282" y="500042"/>
            <a:ext cx="8715436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800" i="1" cap="all" dirty="0" smtClean="0">
                <a:solidFill>
                  <a:prstClr val="black"/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Технология  развития критического мышления</a:t>
            </a:r>
            <a:endParaRPr lang="ru-RU" sz="2800" i="1" cap="al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Graphic spid="6" grpId="0">
        <p:bldAsOne/>
      </p:bldGraphic>
      <p:bldGraphic spid="6" grpId="1">
        <p:bldAsOne/>
      </p:bldGraphic>
      <p:bldGraphic spid="6" grpId="2">
        <p:bldAsOne/>
      </p:bldGraphic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немецкий\конкурс\8b5fef05287c47d9c9c10d0fbefad91e_12798.jpg"/>
          <p:cNvPicPr>
            <a:picLocks noChangeAspect="1" noChangeArrowheads="1"/>
          </p:cNvPicPr>
          <p:nvPr/>
        </p:nvPicPr>
        <p:blipFill>
          <a:blip r:embed="rId2" cstate="print"/>
          <a:srcRect r="15945" b="4167"/>
          <a:stretch>
            <a:fillRect/>
          </a:stretch>
        </p:blipFill>
        <p:spPr bwMode="auto">
          <a:xfrm>
            <a:off x="5685" y="357166"/>
            <a:ext cx="9138315" cy="62151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500166" y="5072074"/>
            <a:ext cx="6143668" cy="114300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blipFill>
                <a:blip r:embed="rId4"/>
                <a:tile tx="0" ty="0" sx="100000" sy="100000" flip="none" algn="tl"/>
              </a:blip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2643182"/>
            <a:ext cx="6143668" cy="242889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7200" cap="all" dirty="0" smtClean="0">
                <a:solidFill>
                  <a:srgbClr val="EEECE1">
                    <a:lumMod val="25000"/>
                  </a:srgbClr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осмысление</a:t>
            </a:r>
            <a:endParaRPr lang="ru-RU" sz="7200" cap="all" dirty="0">
              <a:solidFill>
                <a:srgbClr val="EEECE1">
                  <a:lumMod val="25000"/>
                </a:srgbClr>
              </a:solidFill>
              <a:effectLst>
                <a:glow rad="101600">
                  <a:srgbClr val="EEECE1">
                    <a:lumMod val="50000"/>
                    <a:alpha val="60000"/>
                  </a:srgbClr>
                </a:glow>
              </a:effectLst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500166" y="642918"/>
            <a:ext cx="6143668" cy="2000264"/>
          </a:xfrm>
          <a:prstGeom prst="triangle">
            <a:avLst>
              <a:gd name="adj" fmla="val 49758"/>
            </a:avLst>
          </a:prstGeom>
          <a:blipFill>
            <a:blip r:embed="rId5" cstate="print"/>
            <a:tile tx="0" ty="0" sx="100000" sy="100000" flip="none" algn="tl"/>
          </a:blip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cap="all" dirty="0" smtClean="0"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</a:effectLst>
              </a:rPr>
              <a:t>вызов</a:t>
            </a:r>
            <a:endParaRPr lang="ru-RU" sz="7200" cap="all" dirty="0">
              <a:solidFill>
                <a:schemeClr val="bg2">
                  <a:lumMod val="25000"/>
                </a:schemeClr>
              </a:solidFill>
              <a:effectLst>
                <a:glow rad="101600">
                  <a:schemeClr val="bg2">
                    <a:lumMod val="50000"/>
                    <a:alpha val="60000"/>
                  </a:scheme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79839" y="5072074"/>
            <a:ext cx="478432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7200" cap="all" dirty="0" smtClean="0">
                <a:solidFill>
                  <a:srgbClr val="EEECE1">
                    <a:lumMod val="25000"/>
                  </a:srgbClr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рефлексия</a:t>
            </a:r>
            <a:endParaRPr lang="ru-RU" sz="7200" cap="all" dirty="0">
              <a:solidFill>
                <a:srgbClr val="EEECE1">
                  <a:lumMod val="25000"/>
                </a:srgbClr>
              </a:solidFill>
              <a:effectLst>
                <a:glow rad="101600">
                  <a:srgbClr val="EEECE1">
                    <a:lumMod val="50000"/>
                    <a:alpha val="60000"/>
                  </a:srgb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немецкий\конкурс\8b5fef05287c47d9c9c10d0fbefad91e_12798.jpg"/>
          <p:cNvPicPr>
            <a:picLocks noChangeAspect="1" noChangeArrowheads="1"/>
          </p:cNvPicPr>
          <p:nvPr/>
        </p:nvPicPr>
        <p:blipFill>
          <a:blip r:embed="rId2" cstate="print"/>
          <a:srcRect r="15945" b="4167"/>
          <a:stretch>
            <a:fillRect/>
          </a:stretch>
        </p:blipFill>
        <p:spPr bwMode="auto">
          <a:xfrm>
            <a:off x="5685" y="357166"/>
            <a:ext cx="9138315" cy="62151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445730" y="500042"/>
            <a:ext cx="225254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cap="all" dirty="0" smtClean="0">
                <a:solidFill>
                  <a:srgbClr val="EEECE1">
                    <a:lumMod val="25000"/>
                  </a:srgbClr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вызов</a:t>
            </a:r>
            <a:endParaRPr lang="ru-RU" sz="5400" cap="all" dirty="0">
              <a:solidFill>
                <a:srgbClr val="EEECE1">
                  <a:lumMod val="25000"/>
                </a:srgbClr>
              </a:solidFill>
              <a:effectLst>
                <a:glow rad="101600">
                  <a:srgbClr val="EEECE1">
                    <a:lumMod val="50000"/>
                    <a:alpha val="60000"/>
                  </a:srgbClr>
                </a:glow>
              </a:effectLst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285720" y="1285860"/>
          <a:ext cx="8640000" cy="54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немецкий\конкурс\8b5fef05287c47d9c9c10d0fbefad91e_12798.jpg"/>
          <p:cNvPicPr>
            <a:picLocks noChangeAspect="1" noChangeArrowheads="1"/>
          </p:cNvPicPr>
          <p:nvPr/>
        </p:nvPicPr>
        <p:blipFill>
          <a:blip r:embed="rId2" cstate="print"/>
          <a:srcRect r="15945" b="4167"/>
          <a:stretch>
            <a:fillRect/>
          </a:stretch>
        </p:blipFill>
        <p:spPr bwMode="auto">
          <a:xfrm>
            <a:off x="5685" y="357166"/>
            <a:ext cx="9138315" cy="62151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334849" y="500042"/>
            <a:ext cx="447430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cap="all" dirty="0" smtClean="0">
                <a:solidFill>
                  <a:srgbClr val="EEECE1">
                    <a:lumMod val="25000"/>
                  </a:srgbClr>
                </a:solidFill>
                <a:effectLst>
                  <a:glow rad="101600">
                    <a:srgbClr val="EEECE1">
                      <a:lumMod val="50000"/>
                      <a:alpha val="60000"/>
                    </a:srgbClr>
                  </a:glow>
                </a:effectLst>
              </a:rPr>
              <a:t>осмысление</a:t>
            </a:r>
            <a:endParaRPr lang="ru-RU" sz="5400" cap="all" dirty="0">
              <a:solidFill>
                <a:srgbClr val="EEECE1">
                  <a:lumMod val="25000"/>
                </a:srgbClr>
              </a:solidFill>
              <a:effectLst>
                <a:glow rad="101600">
                  <a:srgbClr val="EEECE1">
                    <a:lumMod val="50000"/>
                    <a:alpha val="60000"/>
                  </a:srgbClr>
                </a:glow>
              </a:effectLst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214282" y="1785926"/>
          <a:ext cx="8640000" cy="43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E1E1E1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E1E1E1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371</Words>
  <Application>Microsoft Office PowerPoint</Application>
  <PresentationFormat>Экран (4:3)</PresentationFormat>
  <Paragraphs>114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1_Тема Office</vt:lpstr>
      <vt:lpstr>Слайд 1</vt:lpstr>
      <vt:lpstr>Слайд 2</vt:lpstr>
      <vt:lpstr>Использование технологии «развитие критического мышления через чтение и письмо» на уроках русского языка и литературы как один из путей совершенствования и модернизации учебного процесса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Home</cp:lastModifiedBy>
  <cp:revision>45</cp:revision>
  <dcterms:modified xsi:type="dcterms:W3CDTF">2015-12-23T13:45:23Z</dcterms:modified>
</cp:coreProperties>
</file>