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D3FD-40B0-4243-9A95-447FC9848E89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FEF1D8-4425-4FD9-AFB9-990334BFA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5E2E7-26F4-4B08-AF4D-505E2AAD6D55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3E55-F0EF-43DB-845B-EE38F1860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1C11-B65C-46D6-A46D-EAA21E2A4BF9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5DD1-7A96-4CE9-8E32-20EEAD1D3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66D0-030C-41CD-9DBD-1B6F866C8E68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9AFA-3F35-4CB1-A5EA-6C00B1DE4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31DE-BF36-43EE-A3B1-0BDB87DE6C51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1A553-4669-4BC9-8DAA-4B6D32BA6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B42C-AED1-4E17-AFCE-58D3724D56EA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8080-6287-4F5B-9DC2-83C5F7C97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7E3B-53BB-4637-A9F1-DCCC5EA5252E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F7A4-EC0C-4C57-BA28-ED0F56803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445A-EEC8-4E8B-A8E0-F17A3B1B59E5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5E9E-B7EA-42CC-BCFE-31C14EA08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BFF8-B9E5-4CF6-A585-BBDBED7F5910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52B9-B6BF-49B5-8DAC-74818440B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9AEB-FE75-48D3-B437-36BC9876CCBE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9AB7-26CB-44AD-8CD2-7176C24D2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C53F5-72E5-4CD6-8B11-44CB511630A2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8109-49EF-442F-BF5C-9C1064527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8E306-8DD0-4E41-B351-ADDE5D88BBA0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A760494-F181-4698-A2C5-640175C1F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smtClean="0">
                <a:latin typeface="Times New Roman" pitchFamily="18" charset="0"/>
              </a:rPr>
              <a:t>Подготовил</a:t>
            </a:r>
          </a:p>
          <a:p>
            <a:r>
              <a:rPr lang="ru-RU" sz="1800" smtClean="0">
                <a:latin typeface="Times New Roman" pitchFamily="18" charset="0"/>
              </a:rPr>
              <a:t> ученик 10 класса</a:t>
            </a:r>
          </a:p>
          <a:p>
            <a:r>
              <a:rPr lang="ru-RU" sz="1800" smtClean="0">
                <a:latin typeface="Times New Roman" pitchFamily="18" charset="0"/>
              </a:rPr>
              <a:t>Ковальчук Александр</a:t>
            </a:r>
          </a:p>
          <a:p>
            <a:r>
              <a:rPr lang="ru-RU" sz="1800" smtClean="0">
                <a:latin typeface="Times New Roman" pitchFamily="18" charset="0"/>
              </a:rPr>
              <a:t>Руководитель</a:t>
            </a:r>
          </a:p>
          <a:p>
            <a:r>
              <a:rPr lang="ru-RU" sz="1800" smtClean="0">
                <a:latin typeface="Times New Roman" pitchFamily="18" charset="0"/>
              </a:rPr>
              <a:t>Громова Е.В.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ru-RU" smtClean="0"/>
              <a:t>Свято-Троицкий женский монастырь города Муром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Как подтверждает летопись монастыря, в 1809 г. кровля Троицкой церкви была черепичной. К тому времени, как была построена Троицкая церковь, в Муроме уже имелось несколько каменных храмов, в том числе Благовещенский, Богородицкий и </a:t>
            </a:r>
            <a:r>
              <a:rPr lang="ru-RU" dirty="0" err="1" smtClean="0"/>
              <a:t>Спасо-Преображенский</a:t>
            </a:r>
            <a:r>
              <a:rPr lang="ru-RU" dirty="0" smtClean="0"/>
              <a:t> соборы и </a:t>
            </a:r>
            <a:r>
              <a:rPr lang="ru-RU" dirty="0" err="1" smtClean="0"/>
              <a:t>Козьмодемьянская</a:t>
            </a:r>
            <a:r>
              <a:rPr lang="ru-RU" dirty="0" smtClean="0"/>
              <a:t> церковь, которые отличались своей монументальностью и некоторой суровостью. От Троицкой же церкви веяло какой-то домашностью, или, как некоторые авторы выражались, «светскостью», чувствовалось влияние царских и боярских теремов. Церковь явилась началом для строительства и перестройки большого количества церквей в Муроме, для которых она служила образцом, или своего рода эталоном.</a:t>
            </a:r>
            <a:endParaRPr lang="ru-RU" dirty="0"/>
          </a:p>
        </p:txBody>
      </p:sp>
      <p:pic>
        <p:nvPicPr>
          <p:cNvPr id="22531" name="Рисунок 3" descr="4577902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00113" y="620713"/>
            <a:ext cx="7772400" cy="52562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Нельзя не обратить внимания на остатки еще одной пристройки в высоту всего здания, включая первый ярус кокошников с западной стороны. Ни в одном из имеющихся документов не упоминается ни о строительстве, ни о разборке какой-либо части здания. По всей видимости, это могла быть колокольня. В западной стене галереи в 1961 г. найдены остатки узкой лестницы, ведущей наверх. И это наводит на мысль, что одновременно с церковью была выстроена и колокольня, разобранная после постройки колокольни надвратной Казанской церкви в 1652 г.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troitc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76803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550" y="260350"/>
            <a:ext cx="7772400" cy="6192838"/>
          </a:xfrm>
        </p:spPr>
        <p:txBody>
          <a:bodyPr>
            <a:normAutofit fontScale="92500" lnSpcReduction="20000"/>
          </a:bodyPr>
          <a:lstStyle/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Центральная глава Троицкой церкви отличается от угловых тем, что она покоится на восьмигранном барабане с четырьмя щелевидными окнами и 16 висячими </a:t>
            </a:r>
            <a:r>
              <a:rPr lang="ru-RU" dirty="0" err="1" smtClean="0"/>
              <a:t>полуколонками</a:t>
            </a:r>
            <a:r>
              <a:rPr lang="ru-RU" dirty="0" smtClean="0"/>
              <a:t>, соединенными арками на вогнутой кровле. Эта деталь не бросается в глаза, но такой прием значительно обогащает композицию и говорит об опытности зодчего, его разносторонних знаниях и уменье свободно варьировать имеющимися в запасе приемами композиции.</a:t>
            </a:r>
            <a:br>
              <a:rPr lang="ru-RU" dirty="0" smtClean="0"/>
            </a:br>
            <a:r>
              <a:rPr lang="ru-RU" dirty="0" smtClean="0"/>
              <a:t>Стены алтаря, очень низкого по сравнению с основным объемом, декорированы висячими </a:t>
            </a:r>
            <a:r>
              <a:rPr lang="ru-RU" dirty="0" err="1" smtClean="0"/>
              <a:t>полуколонками</a:t>
            </a:r>
            <a:r>
              <a:rPr lang="ru-RU" dirty="0" smtClean="0"/>
              <a:t>, соединенными </a:t>
            </a:r>
            <a:r>
              <a:rPr lang="ru-RU" dirty="0" err="1" smtClean="0"/>
              <a:t>арочками</a:t>
            </a:r>
            <a:r>
              <a:rPr lang="ru-RU" dirty="0" smtClean="0"/>
              <a:t> из лекального кирпича, по осям абсид устроены щелевидные окна, однако в 1786 г. они были растесаны, и только при ремонтно-реставрационных работах в 1961 —1962 гг., выполненных Владимирской специальной проектно-реставрационной мастерской, был восстановлен их первоначальный вид.</a:t>
            </a:r>
            <a:endParaRPr lang="ru-RU" dirty="0"/>
          </a:p>
        </p:txBody>
      </p:sp>
      <p:pic>
        <p:nvPicPr>
          <p:cNvPr id="4" name="Рисунок 3" descr="Муром зим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21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vi-VN" b="1" dirty="0" smtClean="0"/>
              <a:t>Свя́то-Тро́ицкий же́нский монасты́рь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smtClean="0"/>
              <a:t>Монастырь Муромской епархии Русской Православной Церкви, расположенный в городе Муроме. Известен тем, что ныне в нём сохраняются мощи святых Петра и Февронии, которые почитаются в России как покровители семьи и брака.</a:t>
            </a:r>
          </a:p>
        </p:txBody>
      </p:sp>
      <p:pic>
        <p:nvPicPr>
          <p:cNvPr id="5" name="Рисунок 4" descr="1621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0113" y="-168275"/>
            <a:ext cx="10585451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Монастырь основан во второй четверти XVII века (1643) муромским купцом Тарасием Борисовичем Цветновым, по мнению ряда краеведов — на месте так называемого «старого городища», где первоначально в период XI—XIII веков располагался деревянный кафедральный собор в честь святых Бориса и Глеба, а позднее существовал деревянный Свято-Троицкий храм.</a:t>
            </a:r>
          </a:p>
        </p:txBody>
      </p:sp>
      <p:pic>
        <p:nvPicPr>
          <p:cNvPr id="4" name="Рисунок 3" descr="1417785040.7833Murom_monaste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275" y="0"/>
            <a:ext cx="9226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333375"/>
            <a:ext cx="8064500" cy="59753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 Главным украшением Свято-Троицкого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собора являются кованные золоченые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кресты — шедевры кузнечной работы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solidFill>
                  <a:srgbClr val="252525"/>
                </a:solidFill>
                <a:latin typeface="Arial"/>
              </a:rPr>
              <a:t>муромских</a:t>
            </a: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 умельцев XVII века, — и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поливные </a:t>
            </a:r>
            <a:r>
              <a:rPr lang="ru-RU" sz="3200" dirty="0" smtClean="0">
                <a:latin typeface="Arial"/>
              </a:rPr>
              <a:t>изразцы</a:t>
            </a: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 того же столетия с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разнообразными орнаментами. Изразцы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придают Троицкому собору особое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изящество и неповторимое своеобразие,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отличающее его от других </a:t>
            </a:r>
            <a:r>
              <a:rPr lang="ru-RU" sz="3200" dirty="0" err="1" smtClean="0">
                <a:solidFill>
                  <a:srgbClr val="252525"/>
                </a:solidFill>
                <a:latin typeface="Arial"/>
              </a:rPr>
              <a:t>муромских</a:t>
            </a:r>
            <a:endParaRPr lang="ru-RU" sz="3200" dirty="0" smtClean="0">
              <a:solidFill>
                <a:srgbClr val="252525"/>
              </a:solidFill>
              <a:latin typeface="Arial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храмов. </a:t>
            </a:r>
            <a:r>
              <a:rPr lang="ru-RU" sz="3200" dirty="0" err="1" smtClean="0">
                <a:solidFill>
                  <a:srgbClr val="252525"/>
                </a:solidFill>
                <a:latin typeface="Arial"/>
              </a:rPr>
              <a:t>Cтиль</a:t>
            </a: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, в котором создан этот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rgbClr val="252525"/>
                </a:solidFill>
                <a:latin typeface="Arial"/>
              </a:rPr>
              <a:t>собор, называется </a:t>
            </a:r>
            <a:r>
              <a:rPr lang="ru-RU" sz="3200" dirty="0" smtClean="0">
                <a:latin typeface="Arial"/>
              </a:rPr>
              <a:t>русское узорочье.</a:t>
            </a:r>
            <a:endParaRPr lang="ru-RU" sz="3200" dirty="0"/>
          </a:p>
        </p:txBody>
      </p:sp>
      <p:pic>
        <p:nvPicPr>
          <p:cNvPr id="4" name="Рисунок 3" descr="6234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4213" y="188913"/>
            <a:ext cx="77724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i="1" smtClean="0"/>
              <a:t>В 1923 году монастырь был закрыт. В 1975 году на территорию монастыря был привезен деревянный храм в честь преподобного Сергия Радонежского из соседнего Меленковского района, являющийся памятником деревянного зодчества XVIII века.</a:t>
            </a:r>
          </a:p>
        </p:txBody>
      </p:sp>
      <p:pic>
        <p:nvPicPr>
          <p:cNvPr id="4" name="Рисунок 3" descr="dieriev111135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5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4954_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Возобновление обители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Открытие Свято-Троицкого монастыря после передачи его Русской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Православной Церкви состоялось в день памяти св. страстотерпцев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Бориса и Глеба — 15 мая 1991 года.[1] 22 мая 1991 года в монастырь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приехала монахиня Рижского Свято-Троице-Сергиева монастыря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Тавифа</a:t>
            </a:r>
            <a:r>
              <a:rPr lang="ru-RU" dirty="0" smtClean="0"/>
              <a:t> (</a:t>
            </a:r>
            <a:r>
              <a:rPr lang="ru-RU" dirty="0" err="1" smtClean="0"/>
              <a:t>Горланова</a:t>
            </a:r>
            <a:r>
              <a:rPr lang="ru-RU" dirty="0" smtClean="0"/>
              <a:t>), возглавившая позднее обитель в сане </a:t>
            </a:r>
            <a:r>
              <a:rPr lang="ru-RU" dirty="0" err="1" smtClean="0"/>
              <a:t>игумении</a:t>
            </a:r>
            <a:r>
              <a:rPr lang="ru-RU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При монастыре действуют несколько подворий: </a:t>
            </a:r>
            <a:r>
              <a:rPr lang="ru-RU" dirty="0" err="1" smtClean="0"/>
              <a:t>Крестовоздвиженское</a:t>
            </a:r>
            <a:endParaRPr lang="ru-RU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(в Муроме), </a:t>
            </a:r>
            <a:r>
              <a:rPr lang="ru-RU" dirty="0" err="1" smtClean="0"/>
              <a:t>Богородицкое</a:t>
            </a:r>
            <a:r>
              <a:rPr lang="ru-RU" dirty="0" smtClean="0"/>
              <a:t> (с. Мишино, Муромского района),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Богородицкое</a:t>
            </a:r>
            <a:r>
              <a:rPr lang="ru-RU" dirty="0" smtClean="0"/>
              <a:t> (</a:t>
            </a:r>
            <a:r>
              <a:rPr lang="ru-RU" dirty="0" err="1" smtClean="0"/>
              <a:t>Камешковского</a:t>
            </a:r>
            <a:r>
              <a:rPr lang="ru-RU" dirty="0" smtClean="0"/>
              <a:t> района, Владимирской области).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С 2001 года при монастыре открыт пансионат «Надежда» для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несовершеннолетних и престарелых. Также под попечительством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монастыря находятся несколько тюрем, колония для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несовершеннолетних, воинская часть, </a:t>
            </a:r>
            <a:r>
              <a:rPr lang="ru-RU" dirty="0" err="1" smtClean="0"/>
              <a:t>муромское</a:t>
            </a:r>
            <a:r>
              <a:rPr lang="ru-RU" dirty="0" smtClean="0"/>
              <a:t> общество инвалидов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колясочников «Феникс».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Рисунок 4" descr="b250c81ae286e5e919c9a92916f4f4f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4213" y="0"/>
            <a:ext cx="7772400" cy="65246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Несмотря на различные композиции планов, архитектурная композиция фасада церкви Троицы в Муроме во многом напоминает церковь Троицы в Никитниках в Москве. В основании обеих церквей — квадраты со стороной 5 сажен. Много общего в композиции фасадов: обе церкви имеют трехчастную разбивку фасадов, чрезвычайно близкие по деталям карнизы, украшенные поливными изразцами, близки по формам закомары-кокошники, детали фонарей и луковичных глав. Оба памятника настолько похожи друг на друга в деталях, что можно предположить, что либо оба здания выстроены одним мастером, либо выстроены по одним чертежам.</a:t>
            </a:r>
          </a:p>
        </p:txBody>
      </p:sp>
      <p:pic>
        <p:nvPicPr>
          <p:cNvPr id="4" name="Рисунок 3" descr="111_5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32363" y="0"/>
            <a:ext cx="4932363" cy="71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129903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46267 -0.00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9792 0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00113" y="0"/>
            <a:ext cx="7772400" cy="6669088"/>
          </a:xfrm>
        </p:spPr>
        <p:txBody>
          <a:bodyPr>
            <a:normAutofit fontScale="85000" lnSpcReduction="20000"/>
          </a:bodyPr>
          <a:lstStyle/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Церковь Троицы в </a:t>
            </a:r>
            <a:r>
              <a:rPr lang="ru-RU" dirty="0" err="1" smtClean="0"/>
              <a:t>Никитниках</a:t>
            </a:r>
            <a:r>
              <a:rPr lang="ru-RU" dirty="0" smtClean="0"/>
              <a:t> расположена на высоком </a:t>
            </a:r>
            <a:r>
              <a:rPr lang="ru-RU" dirty="0" err="1" smtClean="0"/>
              <a:t>подклете</a:t>
            </a:r>
            <a:r>
              <a:rPr lang="ru-RU" dirty="0" smtClean="0"/>
              <a:t>, в плане — квадрат со стороной 5 сажен, к которому со всех сторон примыкают дополнительные части: </a:t>
            </a:r>
            <a:r>
              <a:rPr lang="ru-RU" dirty="0" err="1" smtClean="0"/>
              <a:t>одноабсидный</a:t>
            </a:r>
            <a:r>
              <a:rPr lang="ru-RU" dirty="0" smtClean="0"/>
              <a:t> алтарь, трапезная, приделы паперть, колокольня и другие, в результате чего создана сложная асимметричная композиция. Церковь Троицы в Муроме в плане также квадрат, с юга и запада — паперти, с севера — придел, однако алтарь </a:t>
            </a:r>
            <a:r>
              <a:rPr lang="ru-RU" dirty="0" err="1" smtClean="0"/>
              <a:t>трехабсидный</a:t>
            </a:r>
            <a:r>
              <a:rPr lang="ru-RU" dirty="0" smtClean="0"/>
              <a:t>, </a:t>
            </a:r>
            <a:r>
              <a:rPr lang="ru-RU" dirty="0" err="1" smtClean="0"/>
              <a:t>подклет</a:t>
            </a:r>
            <a:r>
              <a:rPr lang="ru-RU" dirty="0" smtClean="0"/>
              <a:t> отсутствует. Повторяя некоторые детали Троицы в </a:t>
            </a:r>
            <a:r>
              <a:rPr lang="ru-RU" dirty="0" err="1" smtClean="0"/>
              <a:t>Никитниках</a:t>
            </a:r>
            <a:r>
              <a:rPr lang="ru-RU" dirty="0" smtClean="0"/>
              <a:t>, строитель </a:t>
            </a:r>
            <a:r>
              <a:rPr lang="ru-RU" dirty="0" err="1" smtClean="0"/>
              <a:t>муромского</a:t>
            </a:r>
            <a:r>
              <a:rPr lang="ru-RU" dirty="0" smtClean="0"/>
              <a:t> храма как бы наслаждается предоставленной ему возможностью сделать храм более богатым: к арочным </a:t>
            </a:r>
            <a:r>
              <a:rPr lang="ru-RU" dirty="0" err="1" smtClean="0"/>
              <a:t>полуколонкам</a:t>
            </a:r>
            <a:r>
              <a:rPr lang="ru-RU" dirty="0" smtClean="0"/>
              <a:t>, огибающим щелевидное окно, перекрытое аркой, справа и слева добавляются еще висячие </a:t>
            </a:r>
            <a:r>
              <a:rPr lang="ru-RU" dirty="0" err="1" smtClean="0"/>
              <a:t>полуколонки</a:t>
            </a:r>
            <a:r>
              <a:rPr lang="ru-RU" dirty="0" smtClean="0"/>
              <a:t>, соединенные </a:t>
            </a:r>
            <a:r>
              <a:rPr lang="ru-RU" dirty="0" err="1" smtClean="0"/>
              <a:t>арочками</a:t>
            </a:r>
            <a:r>
              <a:rPr lang="ru-RU" dirty="0" smtClean="0"/>
              <a:t>, а сверху </a:t>
            </a:r>
            <a:r>
              <a:rPr lang="ru-RU" dirty="0" err="1" smtClean="0"/>
              <a:t>арочек</a:t>
            </a:r>
            <a:r>
              <a:rPr lang="ru-RU" dirty="0" smtClean="0"/>
              <a:t> под углом к осям в стену вставлены цветные изразцы, ниже тяги карниза проведен пояс из кирпича, поставленного под углом, архитрав значительно расширен за счет сплошного ряда цветных изразцов зеленого и коричневато-красного цветов с различными рисунками драконов, орлов, сирином всадников разнообразными геометрическими и растительными орнаментами.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Несмотря на то, что главы имеют луковичную, характерную для XVI в. форму, создается впечатление, что сначала зодчий попытался сделать угловые главы шлемовидными, а затем добавил луковичные главы на металлических каркасах, соединенные тонкими шейками с кирпичными купольными сводами.</a:t>
            </a:r>
          </a:p>
        </p:txBody>
      </p:sp>
      <p:pic>
        <p:nvPicPr>
          <p:cNvPr id="4" name="Рисунок 3" descr="1621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048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</TotalTime>
  <Words>795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Cambria</vt:lpstr>
      <vt:lpstr>Arial</vt:lpstr>
      <vt:lpstr>Calibri</vt:lpstr>
      <vt:lpstr>Wingdings 2</vt:lpstr>
      <vt:lpstr>Perpetua</vt:lpstr>
      <vt:lpstr>Times New Roman</vt:lpstr>
      <vt:lpstr>Tahoma</vt:lpstr>
      <vt:lpstr>Справедливость</vt:lpstr>
      <vt:lpstr>Справедливость</vt:lpstr>
      <vt:lpstr>Справедливость</vt:lpstr>
      <vt:lpstr>Справедливость</vt:lpstr>
      <vt:lpstr>Справедливость</vt:lpstr>
      <vt:lpstr>Свято-Троицкий женский монастырь города Муром</vt:lpstr>
      <vt:lpstr>Свя́то-Тро́ицкий же́нский монасты́рь</vt:lpstr>
      <vt:lpstr>История</vt:lpstr>
      <vt:lpstr>Слайд 4</vt:lpstr>
      <vt:lpstr>Слайд 5</vt:lpstr>
      <vt:lpstr>Возобновление обители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елена</cp:lastModifiedBy>
  <cp:revision>10</cp:revision>
  <dcterms:created xsi:type="dcterms:W3CDTF">2015-12-09T19:46:40Z</dcterms:created>
  <dcterms:modified xsi:type="dcterms:W3CDTF">2016-01-11T07:34:40Z</dcterms:modified>
</cp:coreProperties>
</file>