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1" r:id="rId7"/>
    <p:sldId id="263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042E-C7FD-47A9-8C50-79B481D05587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2A344-D424-4E0B-89F7-71FEB31F72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67%20&#1082;&#1086;&#1084;&#1087;\&#1055;&#1056;&#1077;&#1079;&#1077;&#1085;&#1090;&#1072;&#1094;&#1080;&#1080;\&#1050;&#1040;&#1056;&#1053;&#1040;&#1042;&#1040;&#1051;%20%20&#1046;&#1048;&#1042;&#1054;&#1058;&#1053;&#1067;&#1061;%20&#1050;&#1091;&#1088;&#1072;&#1082;&#1080;&#1085;&#1072;\04%20&#1050;&#1086;&#1088;&#1086;&#1083;&#1077;&#1074;&#1089;&#1082;&#1080;&#1081;%20%20&#1084;&#1072;&#1088;&#1096;%20%20&#1083;&#1100;&#1074;&#1072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67%20&#1082;&#1086;&#1084;&#1087;\&#1055;&#1056;&#1077;&#1079;&#1077;&#1085;&#1090;&#1072;&#1094;&#1080;&#1080;\&#1050;&#1040;&#1056;&#1053;&#1040;&#1042;&#1040;&#1051;%20%20&#1046;&#1048;&#1042;&#1054;&#1058;&#1053;&#1067;&#1061;%20&#1050;&#1091;&#1088;&#1072;&#1082;&#1080;&#1085;&#1072;\02%20&#1089;&#1083;&#1086;&#1085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67%20&#1082;&#1086;&#1084;&#1087;\&#1055;&#1056;&#1077;&#1079;&#1077;&#1085;&#1090;&#1072;&#1094;&#1080;&#1080;\&#1050;&#1040;&#1056;&#1053;&#1040;&#1042;&#1040;&#1051;%20%20&#1046;&#1048;&#1042;&#1054;&#1058;&#1053;&#1067;&#1061;%20&#1050;&#1091;&#1088;&#1072;&#1082;&#1080;&#1085;&#1072;\03%20&#1055;&#1077;&#1088;&#1089;&#1086;&#1085;&#1072;&#1078;%20%20&#1089;%20&#1076;&#1083;&#1080;&#1085;&#1085;&#1099;&#1084;&#1080;%20&#1091;&#1096;&#1072;&#1084;&#1080;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3" Type="http://schemas.openxmlformats.org/officeDocument/2006/relationships/image" Target="../media/image2.jpeg"/><Relationship Id="rId7" Type="http://schemas.openxmlformats.org/officeDocument/2006/relationships/image" Target="../media/image11.gif"/><Relationship Id="rId12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67%20&#1082;&#1086;&#1084;&#1087;\&#1055;&#1056;&#1077;&#1079;&#1077;&#1085;&#1090;&#1072;&#1094;&#1080;&#1080;\&#1050;&#1040;&#1056;&#1053;&#1040;&#1042;&#1040;&#1051;%20%20&#1046;&#1048;&#1042;&#1054;&#1058;&#1053;&#1067;&#1061;%20&#1050;&#1091;&#1088;&#1072;&#1082;&#1080;&#1085;&#1072;\05%20&#1040;&#1082;&#1074;&#1072;&#1088;&#1080;&#1091;&#1084;.mp3" TargetMode="External"/><Relationship Id="rId6" Type="http://schemas.openxmlformats.org/officeDocument/2006/relationships/image" Target="../media/image10.gif"/><Relationship Id="rId11" Type="http://schemas.openxmlformats.org/officeDocument/2006/relationships/image" Target="../media/image15.gif"/><Relationship Id="rId5" Type="http://schemas.openxmlformats.org/officeDocument/2006/relationships/image" Target="../media/image9.gif"/><Relationship Id="rId10" Type="http://schemas.openxmlformats.org/officeDocument/2006/relationships/image" Target="../media/image14.gif"/><Relationship Id="rId4" Type="http://schemas.openxmlformats.org/officeDocument/2006/relationships/image" Target="../media/image8.jpeg"/><Relationship Id="rId9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67%20&#1082;&#1086;&#1084;&#1087;\&#1055;&#1056;&#1077;&#1079;&#1077;&#1085;&#1090;&#1072;&#1094;&#1080;&#1080;\&#1050;&#1040;&#1056;&#1053;&#1040;&#1042;&#1040;&#1051;%20%20&#1046;&#1048;&#1042;&#1054;&#1058;&#1053;&#1067;&#1061;%20&#1050;&#1091;&#1088;&#1072;&#1082;&#1080;&#1085;&#1072;\06%20&#1051;&#1077;&#1073;&#1077;&#1076;&#1100;.mp3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67%20&#1082;&#1086;&#1084;&#1087;\&#1055;&#1056;&#1077;&#1079;&#1077;&#1085;&#1090;&#1072;&#1094;&#1080;&#1080;\&#1050;&#1040;&#1056;&#1053;&#1040;&#1042;&#1040;&#1051;%20%20&#1046;&#1048;&#1042;&#1054;&#1058;&#1053;&#1067;&#1061;%20&#1050;&#1091;&#1088;&#1072;&#1082;&#1080;&#1085;&#1072;\04%20&#1050;&#1086;&#1088;&#1086;&#1083;&#1077;&#1074;&#1089;&#1082;&#1080;&#1081;%20%20&#1084;&#1072;&#1088;&#1096;%20%20&#1083;&#1100;&#1074;&#1072;.mp3" TargetMode="External"/><Relationship Id="rId6" Type="http://schemas.openxmlformats.org/officeDocument/2006/relationships/image" Target="../media/image5.pn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reeppt.ru/AF/Musik-S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  <a:noFill/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latin typeface="Bookman Old Style" pitchFamily="18" charset="0"/>
              </a:rPr>
              <a:t>           МУЛЬТИМЕДИЙНОЕ </a:t>
            </a:r>
            <a:r>
              <a:rPr lang="ru-RU" sz="2800" b="1" dirty="0" smtClean="0">
                <a:latin typeface="Bookman Old Style" pitchFamily="18" charset="0"/>
              </a:rPr>
              <a:t>ПОСОБИЕ</a:t>
            </a:r>
            <a:br>
              <a:rPr lang="ru-RU" sz="28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/>
            </a:r>
            <a:br>
              <a:rPr lang="ru-RU" sz="4000" b="1" dirty="0" smtClean="0">
                <a:latin typeface="Bookman Old Style" pitchFamily="18" charset="0"/>
              </a:rPr>
            </a:br>
            <a:r>
              <a:rPr lang="ru-RU" sz="4000" b="1" dirty="0" smtClean="0">
                <a:latin typeface="Bookman Old Style" pitchFamily="18" charset="0"/>
              </a:rPr>
              <a:t>     </a:t>
            </a:r>
            <a:r>
              <a:rPr lang="ru-RU" sz="4000" b="1" dirty="0" smtClean="0">
                <a:solidFill>
                  <a:srgbClr val="7030A0"/>
                </a:solidFill>
                <a:latin typeface="Bookman Old Style" pitchFamily="18" charset="0"/>
              </a:rPr>
              <a:t>КАРНАВАЛ </a:t>
            </a:r>
            <a:r>
              <a:rPr lang="ru-RU" sz="4000" b="1" dirty="0" smtClean="0">
                <a:solidFill>
                  <a:srgbClr val="7030A0"/>
                </a:solidFill>
                <a:latin typeface="Bookman Old Style" pitchFamily="18" charset="0"/>
              </a:rPr>
              <a:t>ЖИВОТНЫХ</a:t>
            </a:r>
            <a:br>
              <a:rPr lang="ru-RU" sz="4000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4000" b="1" dirty="0">
                <a:latin typeface="Bookman Old Style" pitchFamily="18" charset="0"/>
              </a:rPr>
              <a:t/>
            </a:r>
            <a:br>
              <a:rPr lang="ru-RU" sz="4000" b="1" dirty="0">
                <a:latin typeface="Bookman Old Style" pitchFamily="18" charset="0"/>
              </a:rPr>
            </a:br>
            <a:r>
              <a:rPr lang="ru-RU" sz="2400" b="1" dirty="0" smtClean="0">
                <a:latin typeface="Bookman Old Style" pitchFamily="18" charset="0"/>
              </a:rPr>
              <a:t>Гладышева Елена Викторовна,</a:t>
            </a:r>
            <a:r>
              <a:rPr lang="ru-RU" sz="1800" b="1" dirty="0" smtClean="0">
                <a:latin typeface="Bookman Old Style" pitchFamily="18" charset="0"/>
              </a:rPr>
              <a:t/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МУЗЫКАЛЬНЫЙ </a:t>
            </a:r>
            <a:r>
              <a:rPr lang="ru-RU" sz="1800" b="1" dirty="0" smtClean="0">
                <a:latin typeface="Bookman Old Style" pitchFamily="18" charset="0"/>
              </a:rPr>
              <a:t>РУКОВОДИТЕЛЬ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/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/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/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АНО ДО «Планета детства «Лада»</a:t>
            </a:r>
            <a:br>
              <a:rPr lang="ru-RU" sz="1800" b="1" dirty="0" smtClean="0">
                <a:latin typeface="Bookman Old Style" pitchFamily="18" charset="0"/>
              </a:rPr>
            </a:br>
            <a:r>
              <a:rPr lang="ru-RU" sz="1800" b="1" dirty="0" smtClean="0">
                <a:latin typeface="Bookman Old Style" pitchFamily="18" charset="0"/>
              </a:rPr>
              <a:t>детский сад № 173 «Василек»</a:t>
            </a:r>
            <a:r>
              <a:rPr lang="ru-RU" sz="4000" b="1" dirty="0" smtClean="0">
                <a:latin typeface="Bookman Old Style" pitchFamily="18" charset="0"/>
              </a:rPr>
              <a:t/>
            </a:r>
            <a:br>
              <a:rPr lang="ru-RU" sz="4000" b="1" dirty="0" smtClean="0">
                <a:latin typeface="Bookman Old Style" pitchFamily="18" charset="0"/>
              </a:rPr>
            </a:br>
            <a:endParaRPr lang="ru-RU" sz="4000" b="1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anutamuzshablon.ucoz.ru/004-1-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  <a:noFill/>
        </p:spPr>
        <p:txBody>
          <a:bodyPr/>
          <a:lstStyle/>
          <a:p>
            <a:endParaRPr lang="ru-RU" dirty="0">
              <a:noFill/>
            </a:endParaRPr>
          </a:p>
        </p:txBody>
      </p:sp>
      <p:pic>
        <p:nvPicPr>
          <p:cNvPr id="5" name="Содержимое 4" descr="рИСУНОК 67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908720"/>
            <a:ext cx="4786346" cy="5357850"/>
          </a:xfrm>
          <a:ln>
            <a:solidFill>
              <a:schemeClr val="accent1"/>
            </a:solidFill>
          </a:ln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anutamuzshablon.ucoz.ru/004-1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512" cy="6857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187624" y="2122089"/>
            <a:ext cx="6480720" cy="4735911"/>
          </a:xfrm>
          <a:solidFill>
            <a:srgbClr val="92D050"/>
          </a:solidFill>
          <a:ln>
            <a:solidFill>
              <a:schemeClr val="accent1"/>
            </a:solidFill>
          </a:ln>
        </p:spPr>
      </p:pic>
      <p:pic>
        <p:nvPicPr>
          <p:cNvPr id="7" name="04 Королевский  марш  ль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5821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38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anutamuzshablon.ucoz.ru/004-1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512" cy="6857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7" name="Содержимое 6" descr="Рисунок7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1556792"/>
            <a:ext cx="6737972" cy="4958130"/>
          </a:xfrm>
          <a:solidFill>
            <a:srgbClr val="FFFF00"/>
          </a:solidFill>
          <a:ln>
            <a:solidFill>
              <a:schemeClr val="accent1"/>
            </a:solidFill>
          </a:ln>
        </p:spPr>
      </p:pic>
      <p:pic>
        <p:nvPicPr>
          <p:cNvPr id="5" name="02 сло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429652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8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anutamuzshablon.ucoz.ru/004-1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512" cy="6857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  <a:noFill/>
        </p:spPr>
        <p:txBody>
          <a:bodyPr/>
          <a:lstStyle/>
          <a:p>
            <a:endParaRPr lang="ru-RU" dirty="0"/>
          </a:p>
        </p:txBody>
      </p:sp>
      <p:pic>
        <p:nvPicPr>
          <p:cNvPr id="6" name="Содержимое 5" descr="200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331640" y="2210552"/>
            <a:ext cx="5948734" cy="4647448"/>
          </a:xfrm>
        </p:spPr>
      </p:pic>
      <p:pic>
        <p:nvPicPr>
          <p:cNvPr id="5" name="03 Персонаж  с длинными ушам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215338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6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http://anutamuzshablon.ucoz.ru/004-1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512" cy="6857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  <a:noFill/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Рисунок10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061676" y="1916832"/>
            <a:ext cx="6785688" cy="4941168"/>
          </a:xfrm>
        </p:spPr>
      </p:pic>
      <p:pic>
        <p:nvPicPr>
          <p:cNvPr id="6" name="Picture 66" descr="2f85ee7f950121a49c809aa73d887f4d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0298" y="3929066"/>
            <a:ext cx="17033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1" descr="7f2b8e0619593832f78a7fc55717ecbd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flipH="1">
            <a:off x="2571736" y="5000636"/>
            <a:ext cx="3313112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7" descr="7f2b8e0619593832f78a7fc55717ecbd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2571744"/>
            <a:ext cx="26193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0" descr="29хьи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888" y="3860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15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364143" flipH="1">
            <a:off x="1320642" y="2036682"/>
            <a:ext cx="747713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6" descr="c7c8298ced28952a57c2117e712744b5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3141663"/>
            <a:ext cx="3492500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7" descr="7f2b8e0619593832f78a7fc55717ecbd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86182" y="3071810"/>
            <a:ext cx="2619375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1" descr="1fa9e7de04eefa280e83940f6f9ad08a"/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072198" y="2571744"/>
            <a:ext cx="1047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 descr="ani-goldfish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214942" y="3500438"/>
            <a:ext cx="100806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2" descr="ani-goldfish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483768" y="1772816"/>
            <a:ext cx="100806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05 Аквариум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2" cstate="print"/>
          <a:stretch>
            <a:fillRect/>
          </a:stretch>
        </p:blipFill>
        <p:spPr>
          <a:xfrm>
            <a:off x="8358214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848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anutamuzshablon.ucoz.ru/004-1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512" cy="6857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  <a:noFill/>
        </p:spPr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01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966396" y="1772816"/>
            <a:ext cx="6645518" cy="5085184"/>
          </a:xfrm>
          <a:solidFill>
            <a:srgbClr val="92D050"/>
          </a:solidFill>
        </p:spPr>
      </p:pic>
      <p:pic>
        <p:nvPicPr>
          <p:cNvPr id="7" name="06 Лебед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358214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04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anutamuzshablon.ucoz.ru/004-1-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23512" cy="6857999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5" name="Picture 9" descr="осел 1"/>
          <p:cNvPicPr>
            <a:picLocks noChangeAspect="1" noChangeArrowheads="1"/>
          </p:cNvPicPr>
          <p:nvPr/>
        </p:nvPicPr>
        <p:blipFill>
          <a:blip r:embed="rId4" cstate="print"/>
          <a:srcRect l="11188" t="2499" r="19376" b="5000"/>
          <a:stretch>
            <a:fillRect/>
          </a:stretch>
        </p:blipFill>
        <p:spPr bwMode="auto">
          <a:xfrm>
            <a:off x="0" y="4071918"/>
            <a:ext cx="3378205" cy="278608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34" descr="лебеди3"/>
          <p:cNvPicPr>
            <a:picLocks noChangeAspect="1" noChangeArrowheads="1"/>
          </p:cNvPicPr>
          <p:nvPr/>
        </p:nvPicPr>
        <p:blipFill>
          <a:blip r:embed="rId5" cstate="print"/>
          <a:srcRect l="49940" t="14267" b="23911"/>
          <a:stretch>
            <a:fillRect/>
          </a:stretch>
        </p:blipFill>
        <p:spPr bwMode="auto">
          <a:xfrm>
            <a:off x="2411760" y="1628800"/>
            <a:ext cx="3886202" cy="258604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8" name="04 Королевский  марш  льв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8215338" y="5929330"/>
            <a:ext cx="304800" cy="304800"/>
          </a:xfrm>
          <a:prstGeom prst="rect">
            <a:avLst/>
          </a:prstGeom>
        </p:spPr>
      </p:pic>
      <p:pic>
        <p:nvPicPr>
          <p:cNvPr id="4" name="Содержимое 3" descr="Рисунок1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5429224" y="0"/>
            <a:ext cx="3714776" cy="2517051"/>
          </a:xfrm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3638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freeppt.ru/AF/Musik-S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28575">
            <a:solidFill>
              <a:srgbClr val="7030A0"/>
            </a:solidFill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  <a:noFill/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7030A0"/>
                </a:solidFill>
                <a:latin typeface="Bookman Old Style" pitchFamily="18" charset="0"/>
              </a:rPr>
              <a:t>СПАСИБО </a:t>
            </a:r>
            <a:br>
              <a:rPr lang="ru-RU" sz="5400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Bookman Old Style" pitchFamily="18" charset="0"/>
              </a:rPr>
              <a:t>ЗА </a:t>
            </a:r>
            <a:br>
              <a:rPr lang="ru-RU" sz="5400" b="1" dirty="0" smtClean="0"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5400" b="1" dirty="0" smtClean="0">
                <a:solidFill>
                  <a:srgbClr val="7030A0"/>
                </a:solidFill>
                <a:latin typeface="Bookman Old Style" pitchFamily="18" charset="0"/>
              </a:rPr>
              <a:t>ВНИМАНИЕ</a:t>
            </a:r>
            <a:endParaRPr lang="ru-RU" sz="5400" b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</Words>
  <Application>Microsoft Office PowerPoint</Application>
  <PresentationFormat>Экран (4:3)</PresentationFormat>
  <Paragraphs>2</Paragraphs>
  <Slides>9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        МУЛЬТИМЕДИЙНОЕ ПОСОБИЕ       КАРНАВАЛ ЖИВОТНЫХ  Гладышева Елена Викторовна, МУЗЫКАЛЬНЫЙ РУКОВОДИТЕЛЬ    АНО ДО «Планета детства «Лада» детский сад № 173 «Василек»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 ЗА  ВНИМАНИЕ</vt:lpstr>
    </vt:vector>
  </TitlesOfParts>
  <Company>сад 67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МУЛЬТИМЕДИЙНОЕ ПОСОБИЕ  КАРНАВАЛ ЖИВОТНЫХ  КУРАКИНА ЛИЛИЯ ТОРЬЕВНА МУЗЫКАЛЬНЫЙ РУКОВОДИТЕЛЬ </dc:title>
  <dc:creator>музыканты</dc:creator>
  <cp:lastModifiedBy>марина</cp:lastModifiedBy>
  <cp:revision>10</cp:revision>
  <dcterms:created xsi:type="dcterms:W3CDTF">2012-10-02T08:24:57Z</dcterms:created>
  <dcterms:modified xsi:type="dcterms:W3CDTF">2015-12-20T07:18:11Z</dcterms:modified>
</cp:coreProperties>
</file>