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63" r:id="rId5"/>
    <p:sldId id="264" r:id="rId6"/>
    <p:sldId id="265" r:id="rId7"/>
    <p:sldId id="259" r:id="rId8"/>
    <p:sldId id="260" r:id="rId9"/>
    <p:sldId id="261" r:id="rId10"/>
    <p:sldId id="26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4A9DC1-608F-4B6D-AE7E-9D8E4BE97F41}" type="datetimeFigureOut">
              <a:rPr lang="ru-RU" smtClean="0"/>
              <a:t>03.12.2015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B41BA9-4DB0-490D-909E-E73CC082229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B41BA9-4DB0-490D-909E-E73CC0822290}" type="slidenum">
              <a:rPr lang="ru-RU" smtClean="0"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YandexDisk\300px-Chocolate_gir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228600"/>
            <a:ext cx="3810000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YandexDisk\8lentulov_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85728"/>
            <a:ext cx="6524644" cy="61494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YandexDisk\sovpadenija8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2355" y="1357298"/>
            <a:ext cx="8313645" cy="40529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YandexDisk\images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71787"/>
            <a:ext cx="4857783" cy="67144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YandexDisk\1146_o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329629"/>
            <a:ext cx="6215106" cy="61283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YandexDisk\скачанные файл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427" y="928670"/>
            <a:ext cx="8597729" cy="45529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YandexDisk\mona-lisa-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75" y="185738"/>
            <a:ext cx="4286250" cy="6486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User\YandexDisk\213903-gora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500042"/>
            <a:ext cx="8248258" cy="57864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YandexDisk\071004233926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285728"/>
            <a:ext cx="4824618" cy="60007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YandexDisk\281352bf2533637a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571500"/>
            <a:ext cx="85725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</Words>
  <PresentationFormat>Экран (4:3)</PresentationFormat>
  <Paragraphs>1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Катя</dc:creator>
  <cp:lastModifiedBy>Пользователь</cp:lastModifiedBy>
  <cp:revision>2</cp:revision>
  <dcterms:created xsi:type="dcterms:W3CDTF">2015-12-03T03:30:47Z</dcterms:created>
  <dcterms:modified xsi:type="dcterms:W3CDTF">2015-12-03T03:45:16Z</dcterms:modified>
</cp:coreProperties>
</file>