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74" r:id="rId6"/>
    <p:sldId id="262" r:id="rId7"/>
    <p:sldId id="258" r:id="rId8"/>
    <p:sldId id="260" r:id="rId9"/>
    <p:sldId id="275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1285916" y="2500306"/>
            <a:ext cx="10858576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142852"/>
            <a:ext cx="8572560" cy="4339650"/>
          </a:xfrm>
          <a:prstGeom prst="rect">
            <a:avLst/>
          </a:prstGeom>
          <a:solidFill>
            <a:schemeClr val="bg1">
              <a:alpha val="91000"/>
            </a:scheme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Название проекта: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49263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"Наша экологическая культура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".</a:t>
            </a:r>
          </a:p>
          <a:p>
            <a:pPr marL="0" marR="0" lvl="0" indent="449263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dirty="0" smtClean="0">
              <a:solidFill>
                <a:srgbClr val="0070C0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Авторы проекта: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учащиеся 6 А  класса (</a:t>
            </a:r>
            <a:r>
              <a:rPr lang="ru-RU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18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человек).</a:t>
            </a:r>
            <a:endParaRPr lang="ru-RU" sz="2400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География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проекта: </a:t>
            </a:r>
            <a:r>
              <a:rPr lang="ru-RU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город Ханты-Мансийск, МБОУ</a:t>
            </a:r>
          </a:p>
          <a:p>
            <a:pPr marL="0" marR="0" lvl="0" indent="449263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 СОШ № 2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роки реализации проекта: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2014-2015 и 2015-2016 учебные гг. (2 года).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Участники проекта</a:t>
            </a:r>
            <a:r>
              <a:rPr lang="ru-RU" sz="2400" baseline="0" dirty="0" smtClean="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обучающиеся 1-5 классов, учителя, родители.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фото 2014-2015\фото телефон\823WGTMA\IMG_15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4214818"/>
            <a:ext cx="3071834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500042"/>
          <a:ext cx="8715440" cy="5720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8"/>
                <a:gridCol w="2928958"/>
                <a:gridCol w="2500330"/>
                <a:gridCol w="2143144"/>
              </a:tblGrid>
              <a:tr h="109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мультфильма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Планируемое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271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94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борьбы со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СПИДом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декабря)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4787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борьбы с пестицидами.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 декабря)</a:t>
                      </a:r>
                    </a:p>
                    <a:p>
                      <a:pPr algn="ctr"/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Мультипликацио́н-ный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журнал «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Крокоди́л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 4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«На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чи́стую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во́ду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Зелёный урожай на вашем окне (лук, укроп, и т.п.).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423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волонтёров.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(5 декабря)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«Да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здравствует природа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!»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Помощь в очистке пришкольной территории от снега.</a:t>
                      </a:r>
                    </a:p>
                  </a:txBody>
                  <a:tcPr/>
                </a:tc>
              </a:tr>
              <a:tr h="90594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гор.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(11 декабря)</a:t>
                      </a:r>
                    </a:p>
                    <a:p>
                      <a:pPr algn="ctr"/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«Дождь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сверху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вниз» 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"Волк и телёнок"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357166"/>
          <a:ext cx="8286808" cy="6111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959"/>
                <a:gridCol w="2560152"/>
                <a:gridCol w="2425407"/>
                <a:gridCol w="2223290"/>
              </a:tblGrid>
              <a:tr h="11317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мультфильма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Планируемое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ероприятие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8173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617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заповедников и национальных парков.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(11 января)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«Делай ноги»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Онлайн-экскурсия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Природный парк «</a:t>
                      </a:r>
                      <a:r>
                        <a:rPr lang="ru-RU" sz="2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Самаровский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чугас</a:t>
                      </a:r>
                      <a:r>
                        <a:rPr lang="ru-RU" sz="20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585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мобилизации против ядерной войны.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(29 января)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Навсика́я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Доли́ны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ве́тров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5858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отказа от употребления мяса в пищу.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(31 января)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«Волк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телёнок»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26962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500042"/>
          <a:ext cx="8715440" cy="625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8"/>
                <a:gridCol w="2786082"/>
                <a:gridCol w="2571768"/>
                <a:gridCol w="2500332"/>
              </a:tblGrid>
              <a:tr h="109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Календарь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экологических дат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мультфильма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2711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33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Синичкин день.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Желтухин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 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4787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защиты чёрных кошек.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"Жил-был черный кот"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87423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отказа от курения.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"Трубка и медведь"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9059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слонов.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"Девочка и слон"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152400" y="152400"/>
            <a:ext cx="8991600" cy="67056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285729"/>
          <a:ext cx="8644002" cy="6344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934"/>
                <a:gridCol w="2904950"/>
                <a:gridCol w="2479836"/>
                <a:gridCol w="2267282"/>
              </a:tblGrid>
              <a:tr h="990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мультфильма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Планируемое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83391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290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водно-болотных угодий.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февраля)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Си́мпсоны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кино́"</a:t>
                      </a:r>
                    </a:p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Распространение листовок «Как сберечь пресную воду».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897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сурка.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февраля)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"Приключение 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Хомы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</a:p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  <a:tr h="14312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борьбы против рака.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 февраля)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"Рак – история победы над болезнью"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сувениров, приветственных открыток  для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онкобольных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2899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морских млекопитающих.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кита.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(19 февраля)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"Необитаемый остров" 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500042"/>
          <a:ext cx="8715440" cy="625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8"/>
                <a:gridCol w="2786082"/>
                <a:gridCol w="2571768"/>
                <a:gridCol w="2500332"/>
              </a:tblGrid>
              <a:tr h="109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Календарь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экологических дат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мультфильма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2711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33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Синичкин день.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Желтухин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 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4787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защиты чёрных кошек.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"Жил-был черный кот"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87423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отказа от курения.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"Трубка и медведь"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9059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слонов.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"Девочка и слон"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152400" y="152400"/>
            <a:ext cx="8991600" cy="67056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214291"/>
          <a:ext cx="8715440" cy="64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3000396"/>
                <a:gridCol w="2357454"/>
                <a:gridCol w="2357458"/>
              </a:tblGrid>
              <a:tr h="966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мультфильма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Планируемое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ероприятие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8920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264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кошек.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марта)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"Котёнок по имени Гав"</a:t>
                      </a:r>
                    </a:p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Фотовыставка «Мяу 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мур-мур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655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 действий против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плотин, действий в защиту Рек, Воды и Жизни.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(14 марта)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"Союз зверей"</a:t>
                      </a:r>
                    </a:p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195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действий против охоты на бельков.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(15 марта)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"Белый котик"</a:t>
                      </a:r>
                    </a:p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Познавательная игра «Узнай морское животное по описанию».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7722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леса.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(20 марта)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"Эпик"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поделок из природного материала для участия в выставке.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500042"/>
          <a:ext cx="8715440" cy="625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8"/>
                <a:gridCol w="2786082"/>
                <a:gridCol w="2571768"/>
                <a:gridCol w="2500332"/>
              </a:tblGrid>
              <a:tr h="109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Календарь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экологических дат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мультфильма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2711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33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Синичкин день.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Желтухин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 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4787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защиты чёрных кошек.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"Жил-был черный кот"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87423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отказа от курения.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"Трубка и медведь"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9059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слонов.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"Девочка и слон"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152400" y="152400"/>
            <a:ext cx="8991600" cy="67056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9" y="285729"/>
          <a:ext cx="8501125" cy="6309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538"/>
                <a:gridCol w="2787253"/>
                <a:gridCol w="2299486"/>
                <a:gridCol w="2438848"/>
              </a:tblGrid>
              <a:tr h="1099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мультфильма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Планируемое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ероприятие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5754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748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птиц.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апреля)</a:t>
                      </a:r>
                    </a:p>
                    <a:p>
                      <a:pPr algn="ctr"/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Ри́о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"В мире пернатых" 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516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подснежников.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(19 апреля)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«Двенадцать месяцев»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10516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Земли.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(22 апреля)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Валли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13703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защиты лабораторных животных.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(24 апреля)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кончика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хвоста»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500042"/>
          <a:ext cx="8715440" cy="625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8"/>
                <a:gridCol w="2786082"/>
                <a:gridCol w="2571768"/>
                <a:gridCol w="2500332"/>
              </a:tblGrid>
              <a:tr h="109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Календарь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экологических дат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мультфильма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2711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33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Синичкин день.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Желтухин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 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4787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защиты чёрных кошек.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"Жил-был черный кот"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87423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отказа от курения.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"Трубка и медведь"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9059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слонов.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"Девочка и слон"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152400" y="152400"/>
            <a:ext cx="8991600" cy="67056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1000108"/>
          <a:ext cx="8572564" cy="5037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003"/>
                <a:gridCol w="2529610"/>
                <a:gridCol w="2529608"/>
                <a:gridCol w="2459343"/>
              </a:tblGrid>
              <a:tr h="1119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мультфильма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Планируемое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м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ероприятие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341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891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Солнца.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 мая)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«Солнечный зайчик»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705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экологического образования.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(12 мая)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«Давайте загрязнять» 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13949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Волги.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(20 мая)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«Вдоль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 по речке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...»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500042"/>
          <a:ext cx="8715440" cy="625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8"/>
                <a:gridCol w="2786082"/>
                <a:gridCol w="2571768"/>
                <a:gridCol w="2500332"/>
              </a:tblGrid>
              <a:tr h="109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Календарь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экологических дат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мультфильма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2711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33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Синичкин день.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Желтухин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 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4787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защиты чёрных кошек.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"Жил-был черный кот"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87423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отказа от курения.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"Трубка и медведь"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9059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слонов.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"Девочка и слон"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152400" y="152400"/>
            <a:ext cx="8991600" cy="67056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571480"/>
          <a:ext cx="8715440" cy="5972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0"/>
                <a:gridCol w="2928958"/>
                <a:gridCol w="2357454"/>
                <a:gridCol w="2357458"/>
              </a:tblGrid>
              <a:tr h="1119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мультфильма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Планируемые мероприятия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33412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057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окружающей среды.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(5 июня)</a:t>
                      </a:r>
                    </a:p>
                    <a:p>
                      <a:pPr algn="ctr"/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"Долина папоротников: Последний тропический лес",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0841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эколога.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(5 июня)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Голубой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мяч"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океанов.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(8 июня)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"Узники "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Ямагири-мару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949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создания юннатского движения в России.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(15 июня)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"Железные друзья"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500042"/>
          <a:ext cx="8715440" cy="625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8"/>
                <a:gridCol w="2786082"/>
                <a:gridCol w="2571768"/>
                <a:gridCol w="2500332"/>
              </a:tblGrid>
              <a:tr h="109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Календарь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экологических дат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мультфильма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2711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33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Синичкин день.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Желтухин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 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4787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защиты чёрных кошек.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"Жил-был черный кот"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87423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отказа от курения.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"Трубка и медведь"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9059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слонов.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"Девочка и слон"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152400" y="152400"/>
            <a:ext cx="8991600" cy="67056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747315"/>
          <a:ext cx="8286808" cy="5226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407"/>
                <a:gridCol w="2410750"/>
                <a:gridCol w="2445287"/>
                <a:gridCol w="2377364"/>
              </a:tblGrid>
              <a:tr h="1353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мультфильма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Планируемые</a:t>
                      </a:r>
                      <a:r>
                        <a:rPr lang="ru-RU" sz="20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ероприятия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4128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36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дельфинов – пленников.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 июля)</a:t>
                      </a:r>
                    </a:p>
                    <a:p>
                      <a:pPr algn="ctr"/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«Девочка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дельфин»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0552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действий против рыбной ловли.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(14 июля)</a:t>
                      </a:r>
                    </a:p>
                    <a:p>
                      <a:pPr algn="ctr"/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синем море, в белой пене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...»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Оформление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онлайн-стенда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«Рыба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из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Красной книги Тюменской области».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4" y="500042"/>
          <a:ext cx="8715440" cy="6255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8"/>
                <a:gridCol w="2786082"/>
                <a:gridCol w="2571768"/>
                <a:gridCol w="2500332"/>
              </a:tblGrid>
              <a:tr h="1091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Календарь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экологических дат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мультфильма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2711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33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Синичкин день.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Желтухин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 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4787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защиты чёрных кошек.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"Жил-был черный кот"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87423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отказа от курения.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"Трубка и медведь"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90594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слонов.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"Девочка и слон"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152400" y="152400"/>
            <a:ext cx="8991600" cy="67056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714356"/>
          <a:ext cx="8501121" cy="5628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219"/>
                <a:gridCol w="2787252"/>
                <a:gridCol w="2229803"/>
                <a:gridCol w="2438847"/>
              </a:tblGrid>
              <a:tr h="10377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мультфильма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Планируемые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1780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50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оленя.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 августа)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Бэ́мби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9753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действий за запрещение ядерного оружия (День Хиросимы).</a:t>
                      </a: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(6 августа)</a:t>
                      </a:r>
                      <a:endParaRPr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«Босоногий Ген» 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99243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бездомных животных.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(16 августа)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«До свидания, овраг»,</a:t>
                      </a:r>
                    </a:p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"Жил был пёс».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детского рисунка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«Сердце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собаки стучит в мою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душу».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Конкурсная программа </a:t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Земля-наш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общий дом»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223" y="1600200"/>
            <a:ext cx="605955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квн 2014\_1_~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6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4429132"/>
            <a:ext cx="8286808" cy="2246769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5">
                <a:satMod val="175000"/>
                <a:alpha val="40000"/>
              </a:schemeClr>
            </a:glow>
            <a:softEdge rad="635000"/>
          </a:effectLst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 ПРИЗЫВ: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«Давайте объединять наши знания, умения, силы, любовь и стремления для защиты,  сохранения и восстановления живой природы и самих себя»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photo14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391013" y="-1390672"/>
            <a:ext cx="5619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Конкурсная программа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Земля-наш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общий дом»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223" y="1600200"/>
            <a:ext cx="605955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\Desktop\картинки\Рису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2214554"/>
            <a:ext cx="885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экологические знания,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642918"/>
            <a:ext cx="8715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Экологическая культура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целостная система,   включающая ряд элементов: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02" y="2928934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культуру чувств (сочувствие, сопереживание,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чувство патриотизма),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214818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культуру экологически образованного поведения.</a:t>
            </a:r>
            <a:endParaRPr lang="ru-RU" sz="3200" dirty="0"/>
          </a:p>
        </p:txBody>
      </p:sp>
      <p:pic>
        <p:nvPicPr>
          <p:cNvPr id="10" name="Picture 2" descr="Сообщество иллюстраторов / Иллюстрации / Сотникова Настя / С днём эколога"/>
          <p:cNvPicPr>
            <a:picLocks noChangeAspect="1" noChangeArrowheads="1"/>
          </p:cNvPicPr>
          <p:nvPr/>
        </p:nvPicPr>
        <p:blipFill>
          <a:blip r:embed="rId3"/>
          <a:srcRect t="24298"/>
          <a:stretch>
            <a:fillRect/>
          </a:stretch>
        </p:blipFill>
        <p:spPr bwMode="auto">
          <a:xfrm>
            <a:off x="285720" y="4786322"/>
            <a:ext cx="8643998" cy="207167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картинки\Рису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428604"/>
            <a:ext cx="8501122" cy="618630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Проведение информационно-просветительской работы по пропаганде экологической культуры учащихся МБОУ СОШ №2.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Составить экологический календарь.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презентации и видеоролики о датах экологического календаря.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Выполнить подборку мультипликационных и документальных фильмов для экологического календаря.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и провести мероприятия по формированию экологической культуры школьников.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Подобрать необходимый инвентарь.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Выпустить экологическую газету.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картинки\Рису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857232"/>
            <a:ext cx="8215370" cy="54784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Формы работы по реализации проекта: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видеофильмов, презентаций;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конкурсов и викторин;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продуктивная деятельность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(оригами «Журавлик»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поделки из природного материала кормушки)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наблюдения и экологические экскурсии;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выпуск брошюр и экологической газеты;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акций, выставок рисунков и фотографий.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user\Desktop\картинки\Рису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Сообщество иллюстраторов / Иллюстрации / Сотникова Настя / С днём эколога"/>
          <p:cNvPicPr>
            <a:picLocks noChangeAspect="1" noChangeArrowheads="1"/>
          </p:cNvPicPr>
          <p:nvPr/>
        </p:nvPicPr>
        <p:blipFill>
          <a:blip r:embed="rId3"/>
          <a:srcRect t="24298"/>
          <a:stretch>
            <a:fillRect/>
          </a:stretch>
        </p:blipFill>
        <p:spPr bwMode="auto">
          <a:xfrm>
            <a:off x="428596" y="285728"/>
            <a:ext cx="8358214" cy="190974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00034" y="857232"/>
            <a:ext cx="8286809" cy="58015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 обучающихся 1-5 классов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умений видеть красоту окружающей среды;</a:t>
            </a:r>
            <a:r>
              <a:rPr lang="ru-RU" sz="2400" dirty="0" smtClean="0"/>
              <a:t>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интереса к явлениям и объектам природы;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умений прогнозировать свои действия по отношению к окружающей среде;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желания предпринимать определенные действия по её сохранению и улучшению.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Привитие навыков экологически грамотного поведения в природе и в быту.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1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571481"/>
          <a:ext cx="8715440" cy="605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2928958"/>
                <a:gridCol w="142876"/>
                <a:gridCol w="1643074"/>
                <a:gridCol w="142876"/>
                <a:gridCol w="3000400"/>
              </a:tblGrid>
              <a:tr h="631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мультфильма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Планируемые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ероприятия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3124"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70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Введение. 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Экология и предмет её изучения. Знакомство с календарём экологических дат. 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«Занимательная экология» 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Составление собственного календаря экологических дат, составление презентации.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 «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Земля - наш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общий дом».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55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журавля.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(13 сентября)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«Журавлик»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Акция «Сделай журавлика» (Оригами «Журавлик»)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148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охраны озонового слоя.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(16 сентября)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«Облако» 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акции «За чистый город земли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ХМАО-Югра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Распространение листовок среди населения об участии во Всемирном дне без автомобиля.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5093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летучих мышей.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(20 сентября)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«Найденыш»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71670" y="-1"/>
            <a:ext cx="5510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Экологический календарь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500042"/>
          <a:ext cx="8715440" cy="6184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2857520"/>
                <a:gridCol w="2357456"/>
                <a:gridCol w="2500332"/>
              </a:tblGrid>
              <a:tr h="1200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мультфильма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Планируемое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ероприятие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6476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95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животных.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 октября)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«Все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OK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?»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Оформление фотовыставки «Братья наши меньшие».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053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охраны мест обитания.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(6 октября)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Лоракс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/>
                </a:tc>
              </a:tr>
              <a:tr h="10053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российских заповедников.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(14 октября)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«Да здравствует природа!», «</a:t>
                      </a:r>
                      <a:r>
                        <a:rPr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Тралик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Валик» </a:t>
                      </a:r>
                    </a:p>
                    <a:p>
                      <a:pPr algn="l"/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/>
                </a:tc>
              </a:tr>
              <a:tr h="10053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Черного моря.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(31 октября)</a:t>
                      </a:r>
                      <a:endParaRPr lang="ru-RU" sz="18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«Необычайное путешествие» 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вн 2014\green-house-photoshop-graphics_thumbnail.jpg"/>
          <p:cNvPicPr>
            <a:picLocks noChangeAspect="1" noChangeArrowheads="1"/>
          </p:cNvPicPr>
          <p:nvPr/>
        </p:nvPicPr>
        <p:blipFill>
          <a:blip r:embed="rId2">
            <a:lum bright="-3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500042"/>
          <a:ext cx="8715440" cy="6036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2"/>
                <a:gridCol w="2857520"/>
                <a:gridCol w="2357456"/>
                <a:gridCol w="2500332"/>
              </a:tblGrid>
              <a:tr h="1200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№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Дата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Название </a:t>
                      </a: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мультфильма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Планируемое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ероприятие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6476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9469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Синичкин день.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(12 ноября)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20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Желтухин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Звуковая викторина «Угадай птицу по голосу»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0536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защиты чёрных кошек.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(17 ноября)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«Жил-был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черный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кот» 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536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Международный день отказа от курения.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(3 четверг ноября)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«Трубка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медведь»</a:t>
                      </a:r>
                      <a:endParaRPr lang="ru-RU" sz="20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536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Всемирный день слонов.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(30 ноября)</a:t>
                      </a:r>
                    </a:p>
                    <a:p>
                      <a:pPr algn="ctr"/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«Друзья 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мои, где вы</a:t>
                      </a:r>
                      <a:r>
                        <a:rPr lang="ru-RU" sz="20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?»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1474</Words>
  <PresentationFormat>Экран (4:3)</PresentationFormat>
  <Paragraphs>450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Конкурсная программа  «Земля-наш общий дом»</vt:lpstr>
      <vt:lpstr>Конкурсная программа  «Земля-наш общий дом»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Windows User</cp:lastModifiedBy>
  <cp:revision>155</cp:revision>
  <dcterms:created xsi:type="dcterms:W3CDTF">2014-10-25T13:39:46Z</dcterms:created>
  <dcterms:modified xsi:type="dcterms:W3CDTF">2016-01-07T17:10:19Z</dcterms:modified>
</cp:coreProperties>
</file>