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774AD8-0D34-4978-A314-0F9BA830127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FB3BEA-6105-4290-BB63-69ED2073F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vworld.ru/files/news/congratulate-on-a-holiday-on-february-23rd/23_february_jpg_versions/medium_23_febru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96" y="137608"/>
            <a:ext cx="6768752" cy="6459744"/>
          </a:xfrm>
          <a:prstGeom prst="rect">
            <a:avLst/>
          </a:prstGeom>
          <a:noFill/>
        </p:spPr>
      </p:pic>
      <p:pic>
        <p:nvPicPr>
          <p:cNvPr id="10243" name="Picture 3" descr="C:\Users\111\Desktop\23 февраля\cards-23f-day-of-def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761" y="1628801"/>
            <a:ext cx="3024336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-315416"/>
            <a:ext cx="4283968" cy="19442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Дорогие наши одноклассники,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Поздравляем вас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превосходный праздник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23февраля!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1" y="0"/>
            <a:ext cx="1835696" cy="1376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5" y="0"/>
            <a:ext cx="1826461" cy="1369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1" y="1376772"/>
            <a:ext cx="1835696" cy="1376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1369846"/>
            <a:ext cx="1835696" cy="1376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618"/>
            <a:ext cx="1896211" cy="1422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52" y="2746618"/>
            <a:ext cx="1826461" cy="1369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094"/>
            <a:ext cx="2033017" cy="1524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80" y="4090195"/>
            <a:ext cx="2030216" cy="1522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81442"/>
            <a:ext cx="1979712" cy="1700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35" y="3082250"/>
            <a:ext cx="1979712" cy="1484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2" y="4567034"/>
            <a:ext cx="1900395" cy="2030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61" y="4615114"/>
            <a:ext cx="2660647" cy="199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11\Desktop\23 февраля\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912768" cy="720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0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923928" cy="61206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Желаем успехов, желаем удачи,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Легко отдыхать и трудиться с отдачей.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 радость в судьбе вашей чаще встречалась,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 все выходило и все получалось.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sunhome.ru/UsersGallery/Cards/111/218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38997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23 февраля\3ad71616566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5155829" cy="4653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r>
              <a:rPr lang="ru-RU" smtClean="0"/>
              <a:t>: </a:t>
            </a:r>
            <a:r>
              <a:rPr lang="ru-RU" smtClean="0"/>
              <a:t>1\</a:t>
            </a:r>
            <a:r>
              <a:rPr lang="ru-RU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8280920" cy="973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Сколько битв проиграл А.В.Суворов?</a:t>
            </a:r>
            <a:endParaRPr lang="en-US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0689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 одной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r>
              <a:rPr lang="ru-RU" dirty="0" smtClean="0"/>
              <a:t>2\</a:t>
            </a:r>
            <a:r>
              <a:rPr lang="ru-RU" dirty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8100392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Чем в российской военной истории знаменит день 24 июня 1945 года?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 descr="C:\Users\111\Desktop\23 февраля\235221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950" y="3028950"/>
            <a:ext cx="3067050" cy="3829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3068960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этот день в Москве состоялся парад Победы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</a:t>
            </a:r>
            <a:r>
              <a:rPr lang="ru-RU" dirty="0" smtClean="0"/>
              <a:t>3\</a:t>
            </a:r>
            <a:r>
              <a:rPr lang="ru-RU" dirty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8034096" cy="181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Какой боевой снаряд бывалые солдаты называют «карманной артиллерией»?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C:\Users\111\Desktop\23 февраля\Cartoon-Clipart-Free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094" y="3284984"/>
            <a:ext cx="3875906" cy="3875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3861048"/>
            <a:ext cx="40704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Гранату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23 февраля\0_5a3ae_731714d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24775"/>
            <a:ext cx="3672408" cy="4333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r>
              <a:rPr lang="ru-RU" dirty="0" smtClean="0"/>
              <a:t>4\</a:t>
            </a:r>
            <a:r>
              <a:rPr lang="ru-RU" dirty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928" y="1124744"/>
            <a:ext cx="7818072" cy="1440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какой посуды даже самый умелый солдат есть не сможет?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437112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пустой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r>
              <a:rPr lang="ru-RU" dirty="0" smtClean="0"/>
              <a:t>5\</a:t>
            </a:r>
            <a:r>
              <a:rPr lang="ru-RU" dirty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268760"/>
            <a:ext cx="6876256" cy="2160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имена трех самых известных древнерусских богатырей?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111\Desktop\23 февраля\0_5a3a9_ba26e75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4037"/>
            <a:ext cx="2736304" cy="5513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3364537"/>
            <a:ext cx="51845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Илья Муромец,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Добрыня Никитич,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Алеша Попович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23 февраля\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65402"/>
            <a:ext cx="3024336" cy="4692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r>
              <a:rPr lang="ru-RU" dirty="0" smtClean="0"/>
              <a:t>6\7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02731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колесо автомобиля не вращается, когда главнокомандующий подъезжает к штабу?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8034" y="4149080"/>
            <a:ext cx="45317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Запасное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11\Desktop\23 февраля\podarki5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3810000" cy="3810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r>
              <a:rPr lang="ru-RU" dirty="0" smtClean="0"/>
              <a:t>107\7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6752"/>
            <a:ext cx="73448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Старинная одежда русского воина?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356992"/>
            <a:ext cx="43584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Кольчуга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112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Дорогие наши одноклассники, Поздравляем вас В этот превосходный праздник  23февраля!</vt:lpstr>
      <vt:lpstr>Желаем успехов, желаем удачи, Легко отдыхать и трудиться с отдачей. Чтоб радость в судьбе вашей чаще встречалась, Чтоб все выходило и все получалось.</vt:lpstr>
      <vt:lpstr>Викторина: 1\7</vt:lpstr>
      <vt:lpstr>Викторина 2\7</vt:lpstr>
      <vt:lpstr>Викторина 3\7</vt:lpstr>
      <vt:lpstr>Викторина 4\7</vt:lpstr>
      <vt:lpstr>Викторина 5\7</vt:lpstr>
      <vt:lpstr>Викторина 6\7</vt:lpstr>
      <vt:lpstr>Викторина 107\7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created xsi:type="dcterms:W3CDTF">2012-01-06T13:19:56Z</dcterms:created>
  <dcterms:modified xsi:type="dcterms:W3CDTF">2016-01-12T07:27:57Z</dcterms:modified>
</cp:coreProperties>
</file>