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99604-7205-481D-8D41-997D57C4B4FB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68C75-CF03-44C9-A80F-453BBDA761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99604-7205-481D-8D41-997D57C4B4FB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68C75-CF03-44C9-A80F-453BBDA76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99604-7205-481D-8D41-997D57C4B4FB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68C75-CF03-44C9-A80F-453BBDA76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99604-7205-481D-8D41-997D57C4B4FB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68C75-CF03-44C9-A80F-453BBDA76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99604-7205-481D-8D41-997D57C4B4FB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68C75-CF03-44C9-A80F-453BBDA761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99604-7205-481D-8D41-997D57C4B4FB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68C75-CF03-44C9-A80F-453BBDA76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99604-7205-481D-8D41-997D57C4B4FB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68C75-CF03-44C9-A80F-453BBDA76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99604-7205-481D-8D41-997D57C4B4FB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68C75-CF03-44C9-A80F-453BBDA76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99604-7205-481D-8D41-997D57C4B4FB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68C75-CF03-44C9-A80F-453BBDA761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99604-7205-481D-8D41-997D57C4B4FB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68C75-CF03-44C9-A80F-453BBDA76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99604-7205-481D-8D41-997D57C4B4FB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68C75-CF03-44C9-A80F-453BBDA761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C99604-7205-481D-8D41-997D57C4B4FB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5068C75-CF03-44C9-A80F-453BBDA761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85852" y="714356"/>
            <a:ext cx="35719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Э</a:t>
            </a:r>
            <a:r>
              <a:rPr lang="ru-RU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тикет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2143116"/>
            <a:ext cx="9877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</a:t>
            </a:r>
            <a:endParaRPr lang="ru-RU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3500438"/>
            <a:ext cx="22429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Мы</a:t>
            </a:r>
            <a:endParaRPr lang="ru-RU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Рисунок 4" descr="J015241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357562"/>
            <a:ext cx="2882888" cy="2893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Этикет – это правила поведения принятые в обществе.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77260_2466-800x6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84" y="571480"/>
            <a:ext cx="3655836" cy="52539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6248" y="1071546"/>
            <a:ext cx="44291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ru-RU" sz="4000" b="1" i="1" dirty="0" smtClean="0"/>
              <a:t>Людовик </a:t>
            </a:r>
            <a:r>
              <a:rPr lang="en-US" sz="4000" b="1" i="1" dirty="0" smtClean="0"/>
              <a:t>XIV</a:t>
            </a:r>
            <a:r>
              <a:rPr lang="ru-RU" sz="4000" b="1" i="1" dirty="0" smtClean="0"/>
              <a:t> – </a:t>
            </a:r>
            <a:r>
              <a:rPr lang="ru-RU" sz="4000" i="1" dirty="0" smtClean="0"/>
              <a:t>«Король-солнце</a:t>
            </a:r>
            <a:r>
              <a:rPr lang="ru-RU" sz="4000" i="1" dirty="0" smtClean="0"/>
              <a:t>»</a:t>
            </a:r>
            <a:r>
              <a:rPr lang="en-US" sz="4000" i="1" dirty="0" smtClean="0"/>
              <a:t>.</a:t>
            </a:r>
            <a:endParaRPr lang="ru-RU" sz="4000" i="1" dirty="0" smtClean="0"/>
          </a:p>
          <a:p>
            <a:endParaRPr lang="en-US" sz="4000" dirty="0" smtClean="0"/>
          </a:p>
          <a:p>
            <a:r>
              <a:rPr lang="en-US" sz="4000" i="1" dirty="0" smtClean="0"/>
              <a:t>XVII </a:t>
            </a:r>
            <a:r>
              <a:rPr lang="ru-RU" sz="4000" i="1" dirty="0" smtClean="0"/>
              <a:t> </a:t>
            </a:r>
            <a:r>
              <a:rPr lang="ru-RU" sz="4000" i="1" dirty="0" smtClean="0"/>
              <a:t>век, </a:t>
            </a:r>
            <a:endParaRPr lang="en-US" sz="4000" i="1" dirty="0" smtClean="0"/>
          </a:p>
          <a:p>
            <a:r>
              <a:rPr lang="ru-RU" sz="4000" i="1" dirty="0" smtClean="0"/>
              <a:t>Франция</a:t>
            </a:r>
            <a:r>
              <a:rPr lang="ru-RU" sz="4000" i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gyptian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3500438"/>
            <a:ext cx="4097215" cy="31594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714356"/>
            <a:ext cx="87154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cs typeface="Estrangelo Edessa" pitchFamily="66"/>
              </a:rPr>
              <a:t>«</a:t>
            </a:r>
            <a:r>
              <a:rPr lang="ru-RU" sz="4800" b="1" i="1" dirty="0" smtClean="0">
                <a:cs typeface="Estrangelo Edessa" pitchFamily="66"/>
              </a:rPr>
              <a:t>Инструкция по поведению</a:t>
            </a:r>
            <a:r>
              <a:rPr lang="ru-RU" sz="4800" b="1" i="1" dirty="0" smtClean="0">
                <a:cs typeface="Estrangelo Edessa" pitchFamily="66"/>
              </a:rPr>
              <a:t>»</a:t>
            </a:r>
            <a:endParaRPr lang="ru-RU" sz="4800" b="1" i="1" dirty="0" smtClean="0">
              <a:cs typeface="Estrangelo Edessa" pitchFamily="66"/>
            </a:endParaRPr>
          </a:p>
          <a:p>
            <a:endParaRPr lang="ru-RU" sz="4400" dirty="0" smtClean="0"/>
          </a:p>
          <a:p>
            <a:r>
              <a:rPr lang="ru-RU" sz="4400" dirty="0" smtClean="0"/>
              <a:t>Древний </a:t>
            </a:r>
            <a:r>
              <a:rPr lang="ru-RU" sz="4400" dirty="0" smtClean="0"/>
              <a:t>Египет  </a:t>
            </a:r>
            <a:endParaRPr lang="en-US" sz="4400" dirty="0" smtClean="0"/>
          </a:p>
          <a:p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2350</a:t>
            </a:r>
            <a:r>
              <a:rPr lang="ru-RU" sz="4400" dirty="0" smtClean="0"/>
              <a:t> </a:t>
            </a:r>
            <a:r>
              <a:rPr lang="ru-RU" sz="4400" dirty="0" smtClean="0"/>
              <a:t>г. </a:t>
            </a:r>
            <a:r>
              <a:rPr lang="ru-RU" sz="4400" dirty="0" smtClean="0"/>
              <a:t>д</a:t>
            </a:r>
            <a:r>
              <a:rPr lang="ru-RU" sz="4400" dirty="0" smtClean="0"/>
              <a:t>о </a:t>
            </a:r>
            <a:r>
              <a:rPr lang="ru-RU" sz="4400" dirty="0" smtClean="0"/>
              <a:t>н.э.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Педро </a:t>
            </a:r>
            <a:r>
              <a:rPr lang="ru-RU" i="1" dirty="0" err="1" smtClean="0"/>
              <a:t>Альфонсо</a:t>
            </a:r>
            <a:endParaRPr lang="ru-RU" i="1" dirty="0" smtClean="0"/>
          </a:p>
          <a:p>
            <a:pPr>
              <a:buNone/>
            </a:pPr>
            <a:endParaRPr lang="ru-RU" sz="4400" b="1" dirty="0" smtClean="0"/>
          </a:p>
          <a:p>
            <a:pPr>
              <a:buNone/>
            </a:pPr>
            <a:r>
              <a:rPr lang="ru-RU" sz="4400" b="1" i="1" dirty="0" smtClean="0"/>
              <a:t>«Дисциплина </a:t>
            </a:r>
          </a:p>
          <a:p>
            <a:pPr>
              <a:buNone/>
            </a:pPr>
            <a:r>
              <a:rPr lang="ru-RU" sz="4400" b="1" i="1" dirty="0" smtClean="0"/>
              <a:t> </a:t>
            </a:r>
            <a:r>
              <a:rPr lang="ru-RU" sz="4400" b="1" i="1" dirty="0" smtClean="0"/>
              <a:t>     </a:t>
            </a:r>
            <a:r>
              <a:rPr lang="ru-RU" sz="4400" b="1" i="1" dirty="0" err="1" smtClean="0"/>
              <a:t>Клерикалис</a:t>
            </a:r>
            <a:r>
              <a:rPr lang="ru-RU" sz="4400" b="1" i="1" dirty="0" smtClean="0"/>
              <a:t>»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i="1" dirty="0" smtClean="0"/>
              <a:t> </a:t>
            </a:r>
            <a:r>
              <a:rPr lang="ru-RU" sz="2800" i="1" dirty="0" smtClean="0"/>
              <a:t>                                   </a:t>
            </a:r>
            <a:r>
              <a:rPr lang="en-US" sz="4400" i="1" dirty="0" smtClean="0"/>
              <a:t>1204 </a:t>
            </a:r>
            <a:r>
              <a:rPr lang="ru-RU" sz="4400" i="1" dirty="0" smtClean="0"/>
              <a:t>г.</a:t>
            </a:r>
            <a:endParaRPr lang="ru-RU" sz="4400" b="1" i="1" dirty="0" smtClean="0"/>
          </a:p>
          <a:p>
            <a:endParaRPr lang="ru-RU" sz="4400" b="1" dirty="0"/>
          </a:p>
        </p:txBody>
      </p:sp>
      <p:pic>
        <p:nvPicPr>
          <p:cNvPr id="5" name="Рисунок 4" descr="BL00921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3571876"/>
            <a:ext cx="2425682" cy="29682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1582052_1259069740_Petr_Pervyi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714356"/>
            <a:ext cx="3333750" cy="45910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58" y="642918"/>
            <a:ext cx="52149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«</a:t>
            </a:r>
            <a:r>
              <a:rPr lang="ru-RU" sz="4400" b="1" i="1" dirty="0" smtClean="0"/>
              <a:t>Юности </a:t>
            </a:r>
            <a:r>
              <a:rPr lang="ru-RU" sz="4400" b="1" i="1" dirty="0" smtClean="0"/>
              <a:t>честное   зерцало</a:t>
            </a:r>
            <a:r>
              <a:rPr lang="ru-RU" sz="3200" dirty="0" smtClean="0"/>
              <a:t>, </a:t>
            </a:r>
            <a:r>
              <a:rPr lang="ru-RU" sz="3200" dirty="0" smtClean="0"/>
              <a:t> </a:t>
            </a:r>
          </a:p>
          <a:p>
            <a:r>
              <a:rPr lang="ru-RU" sz="3200" i="1" dirty="0" smtClean="0"/>
              <a:t> или </a:t>
            </a:r>
          </a:p>
          <a:p>
            <a:r>
              <a:rPr lang="ru-RU" sz="3200" i="1" dirty="0" smtClean="0"/>
              <a:t>Показание </a:t>
            </a:r>
            <a:r>
              <a:rPr lang="ru-RU" sz="3200" i="1" dirty="0" smtClean="0"/>
              <a:t>к житейскому  обхождению, собранное от  разных </a:t>
            </a:r>
            <a:r>
              <a:rPr lang="ru-RU" sz="3200" i="1" dirty="0" smtClean="0"/>
              <a:t>авторов» </a:t>
            </a:r>
          </a:p>
          <a:p>
            <a:r>
              <a:rPr lang="ru-RU" sz="3200" dirty="0" smtClean="0"/>
              <a:t>                 </a:t>
            </a:r>
          </a:p>
          <a:p>
            <a:r>
              <a:rPr lang="ru-RU" sz="3200" i="1" dirty="0" smtClean="0"/>
              <a:t> </a:t>
            </a:r>
            <a:r>
              <a:rPr lang="ru-RU" sz="3200" i="1" dirty="0" smtClean="0"/>
              <a:t>                </a:t>
            </a:r>
            <a:r>
              <a:rPr lang="ru-RU" sz="3200" i="1" dirty="0" smtClean="0"/>
              <a:t>1717 </a:t>
            </a:r>
            <a:r>
              <a:rPr lang="ru-RU" sz="3200" i="1" dirty="0" smtClean="0"/>
              <a:t>г.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43570" y="5572140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Петр </a:t>
            </a:r>
            <a:r>
              <a:rPr lang="en-US" sz="3200" b="1" dirty="0" smtClean="0"/>
              <a:t>I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73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2010-10-11T12:47:07Z</dcterms:created>
  <dcterms:modified xsi:type="dcterms:W3CDTF">2010-10-11T13:45:03Z</dcterms:modified>
</cp:coreProperties>
</file>