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атя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772816"/>
          </a:xfrm>
        </p:spPr>
        <p:txBody>
          <a:bodyPr/>
          <a:lstStyle/>
          <a:p>
            <a:r>
              <a:rPr lang="ru-RU" dirty="0" smtClean="0"/>
              <a:t>Поэты </a:t>
            </a:r>
            <a:r>
              <a:rPr lang="ru-RU" dirty="0" smtClean="0"/>
              <a:t>и писатели родного </a:t>
            </a:r>
            <a:r>
              <a:rPr lang="ru-RU" dirty="0" smtClean="0"/>
              <a:t>края.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chemeClr val="tx1"/>
                </a:solidFill>
              </a:rPr>
              <a:t>Максим </a:t>
            </a:r>
            <a:r>
              <a:rPr lang="ru-RU" sz="4800" i="1" u="sng" dirty="0" smtClean="0">
                <a:solidFill>
                  <a:schemeClr val="tx1"/>
                </a:solidFill>
              </a:rPr>
              <a:t>Горький</a:t>
            </a:r>
            <a:r>
              <a:rPr lang="ru-RU" sz="4000" i="1" u="sng" dirty="0" smtClean="0">
                <a:solidFill>
                  <a:schemeClr val="tx1"/>
                </a:solidFill>
              </a:rPr>
              <a:t>.</a:t>
            </a:r>
            <a:endParaRPr lang="ru-RU" sz="40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М.Горький в кругу друзей.</a:t>
            </a:r>
            <a:endParaRPr lang="ru-RU" dirty="0"/>
          </a:p>
        </p:txBody>
      </p:sp>
      <p:pic>
        <p:nvPicPr>
          <p:cNvPr id="7170" name="Picture 2" descr="C:\Users\Катя\Desktop\13665335.NN_-3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60840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7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Семья.</a:t>
            </a:r>
            <a:endParaRPr lang="ru-RU" dirty="0"/>
          </a:p>
        </p:txBody>
      </p:sp>
      <p:pic>
        <p:nvPicPr>
          <p:cNvPr id="8194" name="Picture 2" descr="C:\Users\Катя\Desktop\0-22764-3bfb8a97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2865"/>
            <a:ext cx="3131840" cy="5485135"/>
          </a:xfrm>
          <a:prstGeom prst="rect">
            <a:avLst/>
          </a:prstGeom>
          <a:noFill/>
        </p:spPr>
      </p:pic>
      <p:pic>
        <p:nvPicPr>
          <p:cNvPr id="8195" name="Picture 3" descr="C:\Users\Катя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2952328" cy="5517232"/>
          </a:xfrm>
          <a:prstGeom prst="rect">
            <a:avLst/>
          </a:prstGeom>
          <a:noFill/>
        </p:spPr>
      </p:pic>
      <p:pic>
        <p:nvPicPr>
          <p:cNvPr id="8196" name="Picture 4" descr="C:\Users\Катя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678" y="1340768"/>
            <a:ext cx="3023322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Интересные факты о М.Горьком.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61653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          Прожив достаточно долгую жизнь, Максим Горький, однако, не раз был на волосок от смерти. Неоднократно писатель пытался свести счёты с жизнью, однако каждый раз ему удавалось буквально возвращаться с того света. Однажды, решив </a:t>
            </a:r>
            <a:r>
              <a:rPr lang="ru-RU" sz="6400" b="1" dirty="0" smtClean="0"/>
              <a:t>застрелиться </a:t>
            </a:r>
            <a:r>
              <a:rPr lang="ru-RU" sz="6400" dirty="0" smtClean="0"/>
              <a:t>в сердце, пуля пощадила Максима, пройдя в миллиметрах от цели.</a:t>
            </a:r>
          </a:p>
          <a:p>
            <a:pPr>
              <a:buNone/>
            </a:pPr>
            <a:r>
              <a:rPr lang="ru-RU" sz="6400" dirty="0" smtClean="0"/>
              <a:t>          Как уже говорилось выше, раннее взросление сыграло </a:t>
            </a:r>
            <a:r>
              <a:rPr lang="ru-RU" sz="6400" b="1" dirty="0" smtClean="0"/>
              <a:t>в жизни </a:t>
            </a:r>
            <a:r>
              <a:rPr lang="ru-RU" sz="6400" dirty="0" smtClean="0"/>
              <a:t>писателя ключевую роль, не только сформировав его ментально, но и физически: Максим Алексеевич в достаточно юном возрасте получил первый сексуальный опыт, также писатель был достаточно устойчивым к спиртным напиткам, абсолютно не пьянея. Горький много курил, был болен туберкулёзом.</a:t>
            </a:r>
          </a:p>
          <a:p>
            <a:pPr>
              <a:buNone/>
            </a:pPr>
            <a:r>
              <a:rPr lang="ru-RU" sz="6400" b="1" dirty="0" smtClean="0"/>
              <a:t>             Интересный факт из жизни Горького</a:t>
            </a:r>
            <a:r>
              <a:rPr lang="ru-RU" sz="6400" dirty="0" smtClean="0"/>
              <a:t> однажды рассказала одна из его жён. Занимаясь домашними делами, она услышала громкий грохот из кабинета супруга. Забежав в кабинет, женщина в изумлении увидела лежащего на полу окровавленного супруга. Как оказалось, таким образом, причинив себе умышленное увечье, писатель желал вжиться в образ персонажа своего произведения и передать ту боль, которую он испытывал.</a:t>
            </a:r>
          </a:p>
          <a:p>
            <a:pPr>
              <a:buNone/>
            </a:pPr>
            <a:r>
              <a:rPr lang="ru-RU" sz="6400" dirty="0" smtClean="0"/>
              <a:t>            Еще одним </a:t>
            </a:r>
            <a:r>
              <a:rPr lang="ru-RU" sz="6400" b="1" dirty="0" smtClean="0"/>
              <a:t>интересным фактом из жизни</a:t>
            </a:r>
            <a:r>
              <a:rPr lang="ru-RU" sz="6400" dirty="0" smtClean="0"/>
              <a:t> писателя является скандал, в который он попал в США. Он разъезжал по стране с женщиной, которую называл своей супругой, однако впоследствии «доброжелатели» </a:t>
            </a:r>
            <a:r>
              <a:rPr lang="ru-RU" sz="6400" b="1" dirty="0" smtClean="0"/>
              <a:t>Горького </a:t>
            </a:r>
            <a:r>
              <a:rPr lang="ru-RU" sz="6400" dirty="0" smtClean="0"/>
              <a:t>придали огласке тот факт, что писатель отправился в вояж с уже замужней дамой. Американское общество настолько всерьёз восприняло эту новость, что Максима Горького со спутницей отказывались селить даже в самых захудалых отелях.</a:t>
            </a:r>
          </a:p>
          <a:p>
            <a:pPr>
              <a:buNone/>
            </a:pPr>
            <a:r>
              <a:rPr lang="ru-RU" sz="6400" dirty="0" smtClean="0"/>
              <a:t>             Достаточно любопытным и </a:t>
            </a:r>
            <a:r>
              <a:rPr lang="ru-RU" sz="6400" b="1" dirty="0" smtClean="0"/>
              <a:t>интересным фактом из жизни Горького</a:t>
            </a:r>
            <a:r>
              <a:rPr lang="ru-RU" sz="6400" dirty="0" smtClean="0"/>
              <a:t> является его презрение и ненависть по отношению к русским писателям 19 века. Максим Алексеевич люто презирал Тургенева, Достоевского и Гоголя. Однако не менее интересным фактом является то, что сам Горький был любимым писателем первого лица государства – </a:t>
            </a:r>
            <a:r>
              <a:rPr lang="ru-RU" sz="6400" b="1" dirty="0" smtClean="0"/>
              <a:t>Иосифа Сталина</a:t>
            </a:r>
            <a:r>
              <a:rPr lang="ru-RU" sz="6400" dirty="0" smtClean="0"/>
              <a:t>. Любовь любовью, но, согласно одной из версий смерти Максима Горького, именно Иосиф Виссарионович был замешан как в смерти его сына, так и в смерти самого писателя.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Кроссворд.</a:t>
            </a:r>
            <a:br>
              <a:rPr lang="ru-RU" dirty="0" smtClean="0"/>
            </a:br>
            <a:r>
              <a:rPr lang="ru-RU" dirty="0" smtClean="0"/>
              <a:t>Задания.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     По горизонтали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Как называется его единственный роман о революции, где он использует Богостроительство?</a:t>
            </a:r>
            <a:br>
              <a:rPr lang="ru-RU" dirty="0" smtClean="0"/>
            </a:br>
            <a:r>
              <a:rPr lang="ru-RU" dirty="0" smtClean="0"/>
              <a:t>6. Каким был его первый псевдоним?</a:t>
            </a:r>
            <a:br>
              <a:rPr lang="ru-RU" dirty="0" smtClean="0"/>
            </a:br>
            <a:r>
              <a:rPr lang="ru-RU" dirty="0" smtClean="0"/>
              <a:t>7. Где он хотел учиться в университете?</a:t>
            </a:r>
            <a:br>
              <a:rPr lang="ru-RU" dirty="0" smtClean="0"/>
            </a:br>
            <a:r>
              <a:rPr lang="ru-RU" dirty="0" smtClean="0"/>
              <a:t>8. Действующее лицо пьесы «Зыковы»?</a:t>
            </a:r>
            <a:br>
              <a:rPr lang="ru-RU" dirty="0" smtClean="0"/>
            </a:br>
            <a:r>
              <a:rPr lang="ru-RU" dirty="0" smtClean="0"/>
              <a:t>10. Как называется литературный метод, который он основал?</a:t>
            </a:r>
            <a:br>
              <a:rPr lang="ru-RU" dirty="0" smtClean="0"/>
            </a:br>
            <a:r>
              <a:rPr lang="ru-RU" dirty="0" smtClean="0"/>
              <a:t>13. Сколько ему было лет, когда умерла его мать?</a:t>
            </a:r>
            <a:br>
              <a:rPr lang="ru-RU" dirty="0" smtClean="0"/>
            </a:br>
            <a:r>
              <a:rPr lang="ru-RU" dirty="0" smtClean="0"/>
              <a:t>14. Персонаж рассказа «Весельчак»?</a:t>
            </a:r>
            <a:br>
              <a:rPr lang="ru-RU" dirty="0" smtClean="0"/>
            </a:br>
            <a:r>
              <a:rPr lang="ru-RU" dirty="0" smtClean="0"/>
              <a:t>15. Как называется глава первой части из автобиографического романа?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По вертикали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Герой рассказа «Макар </a:t>
            </a:r>
            <a:r>
              <a:rPr lang="ru-RU" dirty="0" err="1" smtClean="0"/>
              <a:t>Чудра</a:t>
            </a:r>
            <a:r>
              <a:rPr lang="ru-RU" dirty="0" smtClean="0"/>
              <a:t>» ?</a:t>
            </a:r>
            <a:br>
              <a:rPr lang="ru-RU" dirty="0" smtClean="0"/>
            </a:br>
            <a:r>
              <a:rPr lang="ru-RU" dirty="0" smtClean="0"/>
              <a:t>2. . Действующее лицо пьесы «</a:t>
            </a:r>
            <a:r>
              <a:rPr lang="ru-RU" dirty="0" err="1" smtClean="0"/>
              <a:t>Васса</a:t>
            </a:r>
            <a:r>
              <a:rPr lang="ru-RU" dirty="0" smtClean="0"/>
              <a:t> </a:t>
            </a:r>
            <a:r>
              <a:rPr lang="ru-RU" dirty="0" smtClean="0"/>
              <a:t>Железнов»?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Где родился Максим Горький? </a:t>
            </a:r>
            <a:br>
              <a:rPr lang="ru-RU" dirty="0" smtClean="0"/>
            </a:br>
            <a:r>
              <a:rPr lang="ru-RU" dirty="0" smtClean="0"/>
              <a:t>5. Действующее лицо пьесы «Варвары»?</a:t>
            </a:r>
            <a:br>
              <a:rPr lang="ru-RU" dirty="0" smtClean="0"/>
            </a:br>
            <a:r>
              <a:rPr lang="ru-RU" dirty="0" smtClean="0"/>
              <a:t>7. Как называется издание  первой газеты, где он пишет, как Горький? </a:t>
            </a:r>
            <a:br>
              <a:rPr lang="ru-RU" dirty="0" smtClean="0"/>
            </a:br>
            <a:r>
              <a:rPr lang="ru-RU" dirty="0" smtClean="0"/>
              <a:t>9. Тифлисская газета, в которой впервые  Пешков </a:t>
            </a:r>
            <a:r>
              <a:rPr lang="ru-RU" dirty="0" smtClean="0"/>
              <a:t>подписался псевдонимом </a:t>
            </a:r>
            <a:r>
              <a:rPr lang="ru-RU" dirty="0" smtClean="0"/>
              <a:t>“М.Горький” в рассказе «Макар </a:t>
            </a:r>
            <a:r>
              <a:rPr lang="ru-RU" dirty="0" err="1" smtClean="0"/>
              <a:t>Чудра</a:t>
            </a:r>
            <a:r>
              <a:rPr lang="ru-RU" dirty="0" smtClean="0"/>
              <a:t>»?</a:t>
            </a:r>
            <a:br>
              <a:rPr lang="ru-RU" dirty="0" smtClean="0"/>
            </a:br>
            <a:r>
              <a:rPr lang="ru-RU" dirty="0" smtClean="0"/>
              <a:t>11. Персонаж повести «Фома Гордеев» ?</a:t>
            </a:r>
            <a:br>
              <a:rPr lang="ru-RU" dirty="0" smtClean="0"/>
            </a:br>
            <a:r>
              <a:rPr lang="ru-RU" dirty="0" smtClean="0"/>
              <a:t>12. Персонаж рассказа «Карамора»?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тя\Desktop\cross_emp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6278588" cy="6165304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Чтобы проверить ответы  нажми </a:t>
            </a:r>
            <a:r>
              <a:rPr lang="ru-RU" dirty="0" smtClean="0">
                <a:hlinkClick r:id="rId3" action="ppaction://hlinksldjump"/>
              </a:rPr>
              <a:t>сюда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я\Desktop\cross_fi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704615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Катя\Desktop\5606aee42c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3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</a:t>
            </a:r>
          </a:p>
          <a:p>
            <a:r>
              <a:rPr lang="ru-RU" dirty="0" smtClean="0"/>
              <a:t>Личная жизнь.</a:t>
            </a:r>
          </a:p>
          <a:p>
            <a:r>
              <a:rPr lang="ru-RU" dirty="0" smtClean="0"/>
              <a:t>Произведения.</a:t>
            </a:r>
          </a:p>
          <a:p>
            <a:r>
              <a:rPr lang="ru-RU" dirty="0" smtClean="0"/>
              <a:t>Смерть.</a:t>
            </a:r>
          </a:p>
          <a:p>
            <a:r>
              <a:rPr lang="ru-RU" dirty="0" smtClean="0"/>
              <a:t>Память.</a:t>
            </a:r>
          </a:p>
          <a:p>
            <a:r>
              <a:rPr lang="ru-RU" dirty="0" smtClean="0"/>
              <a:t>Интересные факты о М. Горьком.</a:t>
            </a:r>
          </a:p>
          <a:p>
            <a:r>
              <a:rPr lang="ru-RU" dirty="0" smtClean="0"/>
              <a:t>Кроссворд.</a:t>
            </a:r>
          </a:p>
          <a:p>
            <a:pPr lvl="1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10"/>
          </a:xfrm>
          <a:prstGeom prst="rect">
            <a:avLst/>
          </a:prstGeom>
          <a:noFill/>
        </p:spPr>
      </p:pic>
      <p:pic>
        <p:nvPicPr>
          <p:cNvPr id="1026" name="Picture 2" descr="C:\Users\Катя\Desktop\505px-Maxim_Gorky_authographed_portrai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104716" cy="4868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Биография.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28800"/>
            <a:ext cx="4860032" cy="5445224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Имя при рождении: Алексей Максимович Пешков.</a:t>
            </a:r>
          </a:p>
          <a:p>
            <a:pPr fontAlgn="t"/>
            <a:r>
              <a:rPr lang="ru-RU" dirty="0" smtClean="0"/>
              <a:t>Псевдонимы: Максим Горький,</a:t>
            </a:r>
            <a:br>
              <a:rPr lang="ru-RU" dirty="0" smtClean="0"/>
            </a:br>
            <a:r>
              <a:rPr lang="ru-RU" dirty="0" err="1" smtClean="0"/>
              <a:t>Иегудиил</a:t>
            </a:r>
            <a:r>
              <a:rPr lang="ru-RU" dirty="0" smtClean="0"/>
              <a:t> Хламида.</a:t>
            </a:r>
          </a:p>
          <a:p>
            <a:pPr fontAlgn="t"/>
            <a:r>
              <a:rPr lang="ru-RU" dirty="0" smtClean="0"/>
              <a:t>Дата рождения: 16 (28) марта 1868 или 16 марта 1868.</a:t>
            </a:r>
          </a:p>
          <a:p>
            <a:pPr fontAlgn="t"/>
            <a:r>
              <a:rPr lang="ru-RU" dirty="0" smtClean="0"/>
              <a:t>Место рождения: Нижний Новгород, Российская империя.</a:t>
            </a:r>
          </a:p>
          <a:p>
            <a:pPr fontAlgn="t"/>
            <a:r>
              <a:rPr lang="ru-RU" dirty="0" smtClean="0"/>
              <a:t>Дата смерти: 18 июня 1936 (68 лет) или 14 июня 1936 (68 лет).</a:t>
            </a:r>
          </a:p>
          <a:p>
            <a:pPr fontAlgn="t"/>
            <a:r>
              <a:rPr lang="ru-RU" dirty="0" smtClean="0"/>
              <a:t>Место смерти: Горки, Московская область, РСФСР, СССР.</a:t>
            </a:r>
          </a:p>
          <a:p>
            <a:pPr fontAlgn="t"/>
            <a:r>
              <a:rPr lang="ru-RU" dirty="0" smtClean="0"/>
              <a:t>Гражданство (подданство): Российская империя</a:t>
            </a:r>
            <a:br>
              <a:rPr lang="ru-RU" dirty="0" smtClean="0"/>
            </a:br>
            <a:r>
              <a:rPr lang="ru-RU" dirty="0" smtClean="0"/>
              <a:t> СССР.</a:t>
            </a:r>
          </a:p>
          <a:p>
            <a:pPr fontAlgn="t"/>
            <a:r>
              <a:rPr lang="ru-RU" dirty="0" smtClean="0"/>
              <a:t>Род деятельности: писатель, драматург.</a:t>
            </a:r>
          </a:p>
          <a:p>
            <a:pPr fontAlgn="t"/>
            <a:r>
              <a:rPr lang="ru-RU" dirty="0" smtClean="0"/>
              <a:t>Годы творчества:1892 — 1936.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Детство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84784"/>
            <a:ext cx="5868144" cy="53732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Родился 16 (28) марта 1868 года в г. Нижний Новгород в небогатой семье столяра. Настоящее имя Максима Горького – Алексей Максимович Пешков. Родители его рано умерли, и маленький Алексей остался жить с дедом. Наставницей же в литературе стала его бабушка, которая и </a:t>
            </a:r>
            <a:r>
              <a:rPr lang="ru-RU" dirty="0" smtClean="0"/>
              <a:t>привела </a:t>
            </a:r>
            <a:r>
              <a:rPr lang="ru-RU" dirty="0" smtClean="0"/>
              <a:t>внука в мир народной поэзии. Он написал о ней кратко, но с большой нежностью: «В те годы я был наполнен стихами бабушки, как улей мёдом; кажется, я и думал в формах её стихов».</a:t>
            </a:r>
          </a:p>
          <a:p>
            <a:pPr>
              <a:buNone/>
            </a:pPr>
            <a:r>
              <a:rPr lang="ru-RU" dirty="0" smtClean="0"/>
              <a:t>         Детство Горького прошло в жестких, тяжелых условиях. С ранних лет будущий писатель был вынужден заниматься подработками, зарабатывая на жизнь чем только придется.</a:t>
            </a:r>
          </a:p>
        </p:txBody>
      </p:sp>
      <p:pic>
        <p:nvPicPr>
          <p:cNvPr id="2050" name="Picture 2" descr="C:\Users\Катя\Desktop\medium_dbec1939-766f-40d9-922c-f64e4ffc7b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794000" cy="42291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Юность.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484784"/>
            <a:ext cx="5292080" cy="53732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Настоящего образования Максим Горький не получил, ему удалось закончить только </a:t>
            </a:r>
            <a:r>
              <a:rPr lang="ru-RU" dirty="0" smtClean="0"/>
              <a:t>ремесленную </a:t>
            </a:r>
            <a:r>
              <a:rPr lang="ru-RU" dirty="0" smtClean="0"/>
              <a:t>школу. В одиннадцатилетнем возрасте </a:t>
            </a:r>
            <a:r>
              <a:rPr lang="ru-RU" dirty="0" smtClean="0"/>
              <a:t>мальчик </a:t>
            </a:r>
            <a:r>
              <a:rPr lang="ru-RU" dirty="0" smtClean="0"/>
              <a:t>«ушел в люди», работая то посудником на пароходе, то «на побегушках» в магазине, то учеником в иконописной мастерской. Именно тяжелое детство и лишения повлияли на дальнейшие устремления Горького и его мысли о необходимости переустройства мира, способствовали выработке богоборческих идей и развитию бунтарского духа.</a:t>
            </a:r>
          </a:p>
          <a:p>
            <a:pPr>
              <a:buNone/>
            </a:pPr>
            <a:r>
              <a:rPr lang="ru-RU" dirty="0" smtClean="0"/>
              <a:t>         В 1884 году Алексей Максимович стремился поступить в Казанский университет, но данная попытка закончилась провалом, однако в этот период будущий писатель постигает азы пропагандистской работы и впервые знакомится с марксисткой литературой. Уже через четыре года Горький попал под надзор полиции после ареста за связь с революционным кружком, руководителем которого являлся Н.Е. Федосеев.</a:t>
            </a:r>
          </a:p>
        </p:txBody>
      </p:sp>
      <p:pic>
        <p:nvPicPr>
          <p:cNvPr id="3074" name="Picture 2" descr="C:\Users\Катя\Desktop\129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491455" cy="491754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11569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Обучение и начало литературной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В жизни Горького всего два года были посвящены учебе в Нижегородском училище. Затем из-за бедности он пошел работать, но постоянно занимался самообучением. 1887 год был одним из самых трудных в биографии Горького. Из-за навалившихся бед он пытался покончить с собой, тем не менее, выжил.</a:t>
            </a:r>
          </a:p>
          <a:p>
            <a:pPr>
              <a:buNone/>
            </a:pPr>
            <a:r>
              <a:rPr lang="ru-RU" dirty="0" smtClean="0"/>
              <a:t>          Путешествуя по стране, Горький пропагандировал революцию, за что был взят под надзор полиции, а затем впервые арестован в 1888 году.</a:t>
            </a:r>
          </a:p>
          <a:p>
            <a:pPr>
              <a:buNone/>
            </a:pPr>
            <a:r>
              <a:rPr lang="ru-RU" dirty="0" smtClean="0"/>
              <a:t>          Первый напечатанный рассказ Горького «Макар </a:t>
            </a:r>
            <a:r>
              <a:rPr lang="ru-RU" dirty="0" err="1" smtClean="0"/>
              <a:t>Чудра</a:t>
            </a:r>
            <a:r>
              <a:rPr lang="ru-RU" dirty="0" smtClean="0"/>
              <a:t>» вышел в 1892 году. Затем, опубликованные в 1898 году сочинения в двух томах «Очерки и рассказы», принесли писателю известность.</a:t>
            </a:r>
          </a:p>
          <a:p>
            <a:pPr>
              <a:buNone/>
            </a:pPr>
            <a:r>
              <a:rPr lang="ru-RU" dirty="0" smtClean="0"/>
              <a:t>           В 1900-1901 годах пишет роман «Трое», знакомится с Антоном </a:t>
            </a:r>
            <a:r>
              <a:rPr lang="ru-RU" dirty="0" smtClean="0"/>
              <a:t>Чеховым и</a:t>
            </a:r>
            <a:r>
              <a:rPr lang="ru-RU" dirty="0" smtClean="0"/>
              <a:t> Львом Толстым.</a:t>
            </a:r>
          </a:p>
          <a:p>
            <a:pPr>
              <a:buNone/>
            </a:pPr>
            <a:r>
              <a:rPr lang="ru-RU" dirty="0" smtClean="0"/>
              <a:t>       В 1902 году ему было присвоено звание члена Императорской академии наук, однако по приказу Николая II вскоре признано недействительным.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Встреча писательского кружка «Среда».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Кат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3408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Эмиграция.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28800"/>
            <a:ext cx="5076056" cy="52291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В 1906 году в биографии Максима Горького произошел переезд в США, затем в Италию, где он прожил до 1913 года. Даже там творчество Горького защищало революцию. Вернувшись в Россию, он останавливается в Петербурге. Тут Горький работает в издательствах, занимается общественной деятельностью. В 1921 году из-за обострившейся болезни, по настоянию Владимира Ленина, и разногласий с властью вновь уезжает за границу. В СССР писатель окончательно возвращается в октябре 1932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Катя\Desktop\112873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9512" y="1628800"/>
            <a:ext cx="4032448" cy="438025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тя\Desktop\bezhe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Личная жизнь.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Первая жена — Екатерина Павловна Пешкова (урождённая </a:t>
            </a:r>
            <a:r>
              <a:rPr lang="ru-RU" dirty="0" err="1" smtClean="0"/>
              <a:t>Воложина</a:t>
            </a:r>
            <a:r>
              <a:rPr lang="ru-RU" dirty="0" smtClean="0"/>
              <a:t>) . </a:t>
            </a:r>
            <a:br>
              <a:rPr lang="ru-RU" dirty="0" smtClean="0"/>
            </a:br>
            <a:r>
              <a:rPr lang="ru-RU" dirty="0" smtClean="0"/>
              <a:t>Сын — Максим Алексеевич Пешков (1897—1934) + Введенская, Надежда Алексеевна («Тимоша» ) </a:t>
            </a:r>
            <a:br>
              <a:rPr lang="ru-RU" dirty="0" smtClean="0"/>
            </a:br>
            <a:r>
              <a:rPr lang="ru-RU" dirty="0" smtClean="0"/>
              <a:t>Пешкова, Марфа Максимовна + Берия, Серго Лаврентьевич </a:t>
            </a:r>
            <a:br>
              <a:rPr lang="ru-RU" dirty="0" smtClean="0"/>
            </a:br>
            <a:r>
              <a:rPr lang="ru-RU" dirty="0" smtClean="0"/>
              <a:t>дочери Нина и Надежда, сын Сергей </a:t>
            </a:r>
            <a:br>
              <a:rPr lang="ru-RU" dirty="0" smtClean="0"/>
            </a:br>
            <a:r>
              <a:rPr lang="ru-RU" dirty="0" smtClean="0"/>
              <a:t>Пешкова, Дарья Максимовна </a:t>
            </a:r>
            <a:br>
              <a:rPr lang="ru-RU" dirty="0" smtClean="0"/>
            </a:br>
            <a:r>
              <a:rPr lang="ru-RU" dirty="0" smtClean="0"/>
              <a:t>Вторая жена — Мария Фёдоровна Андреева (1872—1953; гражданский брак) </a:t>
            </a:r>
            <a:br>
              <a:rPr lang="ru-RU" dirty="0" smtClean="0"/>
            </a:br>
            <a:r>
              <a:rPr lang="ru-RU" dirty="0" smtClean="0"/>
              <a:t>Многолетняя спутница жизни — </a:t>
            </a:r>
            <a:r>
              <a:rPr lang="ru-RU" dirty="0" err="1" smtClean="0"/>
              <a:t>Будберг</a:t>
            </a:r>
            <a:r>
              <a:rPr lang="ru-RU" dirty="0" smtClean="0"/>
              <a:t>, Мария Досье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Мария Игнатьевна </a:t>
            </a:r>
            <a:r>
              <a:rPr lang="ru-RU" dirty="0" err="1" smtClean="0"/>
              <a:t>Закревская-Бенкендорф-Будберг</a:t>
            </a:r>
            <a:r>
              <a:rPr lang="ru-RU" dirty="0" smtClean="0"/>
              <a:t> (1892-1974). Русско-английская шпионка, переводчица, журналистка. </a:t>
            </a:r>
            <a:br>
              <a:rPr lang="ru-RU" dirty="0" smtClean="0"/>
            </a:br>
            <a:r>
              <a:rPr lang="ru-RU" dirty="0" smtClean="0"/>
              <a:t>2. Представляла себя правнучкой знаменитой "медной Венеры" Пушкина - Аграфены Закревской, хотя на самом деле ею не являлась. После гибели мужа, графа </a:t>
            </a:r>
            <a:r>
              <a:rPr lang="ru-RU" dirty="0" err="1" smtClean="0"/>
              <a:t>Бенкендорфа</a:t>
            </a:r>
            <a:r>
              <a:rPr lang="ru-RU" dirty="0" smtClean="0"/>
              <a:t>, осталась одна с двумя детьми. </a:t>
            </a:r>
            <a:br>
              <a:rPr lang="ru-RU" dirty="0" smtClean="0"/>
            </a:br>
            <a:r>
              <a:rPr lang="ru-RU" dirty="0" smtClean="0"/>
              <a:t>3. Любовь ее жизни - английский дипломат Брюс </a:t>
            </a:r>
            <a:r>
              <a:rPr lang="ru-RU" dirty="0" err="1" smtClean="0"/>
              <a:t>Локкарт</a:t>
            </a:r>
            <a:r>
              <a:rPr lang="ru-RU" dirty="0" smtClean="0"/>
              <a:t>, из-за предположительного участия которого в "заговоре послов" Мура попала на Лубянку. Тогда и была завербована зампредом ВЧК Яковом </a:t>
            </a:r>
            <a:r>
              <a:rPr lang="ru-RU" dirty="0" err="1" smtClean="0"/>
              <a:t>Петерсом</a:t>
            </a:r>
            <a:r>
              <a:rPr lang="ru-RU" dirty="0" smtClean="0"/>
              <a:t>. Ее появление в доме Горького в качестве литературного секретаря было не случайным. С ее именем связывают передачу Сталину части горьковского архива. Благодаря материалам архива впоследствии было сфабриковано несколько "расстрельных" дел. </a:t>
            </a:r>
            <a:br>
              <a:rPr lang="ru-RU" dirty="0" smtClean="0"/>
            </a:br>
            <a:r>
              <a:rPr lang="ru-RU" dirty="0" smtClean="0"/>
              <a:t>4. С 1921 по 1933 год была гражданской женой Горького, затем с 1933 по 1946 – английского писателя-фантаста Герберта Уэллса (“Машина времени”, “Человек-невидимка”), после смерти которого получила 100 тысяч долларов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568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Поэты и писатели родного края.</vt:lpstr>
      <vt:lpstr>План.</vt:lpstr>
      <vt:lpstr>Биография.</vt:lpstr>
      <vt:lpstr>Детство.</vt:lpstr>
      <vt:lpstr>Юность.</vt:lpstr>
      <vt:lpstr> Обучение и начало литературной деятельности </vt:lpstr>
      <vt:lpstr>Встреча писательского кружка «Среда».</vt:lpstr>
      <vt:lpstr>Эмиграция.</vt:lpstr>
      <vt:lpstr>Личная жизнь.</vt:lpstr>
      <vt:lpstr>М.Горький в кругу друзей.</vt:lpstr>
      <vt:lpstr>Семья.</vt:lpstr>
      <vt:lpstr>Интересные факты о М.Горьком.</vt:lpstr>
      <vt:lpstr>Кроссворд. Задания.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«Поэты и писатели родного края».</dc:title>
  <dc:creator>Катя</dc:creator>
  <cp:lastModifiedBy>8</cp:lastModifiedBy>
  <cp:revision>11</cp:revision>
  <dcterms:created xsi:type="dcterms:W3CDTF">2015-11-11T14:59:39Z</dcterms:created>
  <dcterms:modified xsi:type="dcterms:W3CDTF">2015-11-14T09:49:10Z</dcterms:modified>
</cp:coreProperties>
</file>