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Андрей Платонович Платонов</a:t>
            </a:r>
            <a:br>
              <a:rPr lang="ru-RU" dirty="0" smtClean="0"/>
            </a:br>
            <a:r>
              <a:rPr lang="ru-RU" dirty="0" smtClean="0"/>
              <a:t>1899-1951</a:t>
            </a:r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prstGeom prst="round2DiagRect">
            <a:avLst>
              <a:gd name="adj1" fmla="val 0"/>
              <a:gd name="adj2" fmla="val 0"/>
            </a:avLst>
          </a:prstGeom>
        </p:spPr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« А без меня народ неполный»</a:t>
            </a:r>
            <a:endParaRPr lang="ru-RU" dirty="0"/>
          </a:p>
        </p:txBody>
      </p:sp>
      <p:pic>
        <p:nvPicPr>
          <p:cNvPr id="1032" name="Picture 8" descr="D:\Костя&amp;Алёнка\Костя\фото платонова\0_c3530_834e6421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80728"/>
            <a:ext cx="4123104" cy="41664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Андрей Платонов с дочерью Марией.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2002.novayagazeta.ru/nomer/2002/82n/n82n-s1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7447" r="1744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«Он походил на сельскую местность.»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cdn.tvc.ru/pictures/o/164/05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0537" r="1053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Одна из малых планет, открытая Крымской обсерваторией, названа именем Платонова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vignette2.wikia.nocookie.net/dagot/images/7/77/Bankoboev.Ru_ognennaya_planeta.jpg/revision/latest?cb=20131211215646&amp;path-prefix=ru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 bwMode="auto">
          <a:xfrm>
            <a:off x="1043608" y="1124744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Воронеж ХХ века.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Похожее изображение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8838" r="18838"/>
          <a:stretch>
            <a:fillRect/>
          </a:stretch>
        </p:blipFill>
        <p:spPr bwMode="auto">
          <a:xfrm>
            <a:off x="1115616" y="1174732"/>
            <a:ext cx="3838444" cy="3838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Ямская слобода.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sergys.narod.ru/images/f16_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4557" r="14557"/>
          <a:stretch>
            <a:fillRect/>
          </a:stretch>
        </p:blipFill>
        <p:spPr bwMode="auto">
          <a:xfrm>
            <a:off x="971600" y="1124744"/>
            <a:ext cx="41148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Детские, юношеские фото Платонова.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D:\Костя&amp;Алёнка\Костя\фото платонова\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4530" y="1484784"/>
            <a:ext cx="2088232" cy="2088232"/>
          </a:xfrm>
          <a:prstGeom prst="rect">
            <a:avLst/>
          </a:prstGeom>
          <a:noFill/>
        </p:spPr>
      </p:pic>
      <p:pic>
        <p:nvPicPr>
          <p:cNvPr id="16387" name="Picture 3" descr="D:\Костя&amp;Алёнка\Костя\фото платонова\00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2600" b="12600"/>
          <a:stretch>
            <a:fillRect/>
          </a:stretch>
        </p:blipFill>
        <p:spPr bwMode="auto">
          <a:xfrm>
            <a:off x="323528" y="764704"/>
            <a:ext cx="2858300" cy="2858300"/>
          </a:xfrm>
          <a:prstGeom prst="rect">
            <a:avLst/>
          </a:prstGeom>
          <a:noFill/>
        </p:spPr>
      </p:pic>
      <p:pic>
        <p:nvPicPr>
          <p:cNvPr id="16388" name="Picture 4" descr="D:\Костя&amp;Алёнка\Костя\фото платонова\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573016"/>
            <a:ext cx="2592288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Платон </a:t>
            </a:r>
            <a:r>
              <a:rPr lang="ru-RU" dirty="0" err="1" smtClean="0"/>
              <a:t>Фирсович</a:t>
            </a:r>
            <a:r>
              <a:rPr lang="ru-RU" dirty="0" smtClean="0"/>
              <a:t> Климентов</a:t>
            </a:r>
            <a:br>
              <a:rPr lang="ru-RU" dirty="0" smtClean="0"/>
            </a:br>
            <a:r>
              <a:rPr lang="ru-RU" dirty="0" smtClean="0"/>
              <a:t>1870-1952 </a:t>
            </a:r>
            <a:r>
              <a:rPr lang="ru-RU" dirty="0" smtClean="0"/>
              <a:t>г ( отец писателя)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http://platonovseminar.com/img/Photo/Platonov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6600" b="16600"/>
          <a:stretch>
            <a:fillRect/>
          </a:stretch>
        </p:blipFill>
        <p:spPr bwMode="auto">
          <a:xfrm>
            <a:off x="1115616" y="1340768"/>
            <a:ext cx="3722396" cy="3722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Мария Васильевна Климентова</a:t>
            </a:r>
            <a:br>
              <a:rPr lang="ru-RU" dirty="0" smtClean="0"/>
            </a:br>
            <a:r>
              <a:rPr lang="ru-RU" dirty="0" smtClean="0"/>
              <a:t>1874-1928 ( мать писателя)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434" name="AutoShape 2" descr="Картинки по запросу платон фирсович климентов"/>
          <p:cNvSpPr>
            <a:spLocks noGrp="1" noChangeAspect="1" noChangeArrowheads="1"/>
          </p:cNvSpPr>
          <p:nvPr>
            <p:ph type="pic" idx="1"/>
          </p:nvPr>
        </p:nvSpPr>
        <p:spPr bwMode="auto"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Картинки по запросу платон фирсович климент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Картинки по запросу платон фирсович климент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0" name="AutoShape 8" descr="Картинки по запросу платон фирсович климент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2" name="Picture 10" descr="http://platonovseminar.com/img/Photo/Platonov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052736"/>
            <a:ext cx="2736304" cy="4096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Церковноприходская школа , реальное городское училище г. Воронежа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sadservie.ru/images/post/text/5e87ae6e3e8dd9381689dc4826becd2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6748" r="16748"/>
          <a:stretch>
            <a:fillRect/>
          </a:stretch>
        </p:blipFill>
        <p:spPr bwMode="auto">
          <a:xfrm>
            <a:off x="179512" y="908720"/>
            <a:ext cx="3312368" cy="3312368"/>
          </a:xfrm>
          <a:prstGeom prst="rect">
            <a:avLst/>
          </a:prstGeom>
          <a:noFill/>
        </p:spPr>
      </p:pic>
      <p:pic>
        <p:nvPicPr>
          <p:cNvPr id="19460" name="Picture 4" descr="http://vrzn.ru/img/1036/image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356992"/>
            <a:ext cx="4012624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Платонов в Железнодорожном политехникуме.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3" name="Picture 3" descr="D:\Костя&amp;Алёнка\Костя\фото платонова\256522x184.jpe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72" r="272"/>
          <a:stretch>
            <a:fillRect/>
          </a:stretch>
        </p:blipFill>
        <p:spPr bwMode="auto">
          <a:xfrm>
            <a:off x="1115616" y="1124744"/>
            <a:ext cx="3888432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44957"/>
            <a:ext cx="3053868" cy="12538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Военное </a:t>
            </a:r>
            <a:r>
              <a:rPr lang="ru-RU" dirty="0" smtClean="0"/>
              <a:t>фото Платонова.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D:\Костя&amp;Алёнка\Костя\фото платонова\00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3960440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673</TotalTime>
  <Words>72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Franklin Gothic Book</vt:lpstr>
      <vt:lpstr>Wingdings 2</vt:lpstr>
      <vt:lpstr>Техническая</vt:lpstr>
      <vt:lpstr>Андрей Платонович Платонов 1899-1951</vt:lpstr>
      <vt:lpstr>Воронеж ХХ века.  </vt:lpstr>
      <vt:lpstr>Ямская слобода. </vt:lpstr>
      <vt:lpstr>Детские, юношеские фото Платонова.</vt:lpstr>
      <vt:lpstr>Платон Фирсович Климентов 1870-1952 г ( отец писателя)</vt:lpstr>
      <vt:lpstr>Мария Васильевна Климентова 1874-1928 ( мать писателя)</vt:lpstr>
      <vt:lpstr>Церковноприходская школа , реальное городское училище г. Воронежа</vt:lpstr>
      <vt:lpstr>Платонов в Железнодорожном политехникуме. </vt:lpstr>
      <vt:lpstr>Военное фото Платонова.    </vt:lpstr>
      <vt:lpstr>Андрей Платонов с дочерью Марией.   </vt:lpstr>
      <vt:lpstr>«Он походил на сельскую местность.»   </vt:lpstr>
      <vt:lpstr>Одна из малых планет, открытая Крымской обсерваторией, названа именем Платонова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26</cp:lastModifiedBy>
  <cp:revision>14</cp:revision>
  <dcterms:created xsi:type="dcterms:W3CDTF">2015-10-30T11:29:25Z</dcterms:created>
  <dcterms:modified xsi:type="dcterms:W3CDTF">2015-10-31T08:49:39Z</dcterms:modified>
</cp:coreProperties>
</file>