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ADAFC64-F0DA-4A70-A421-1EBBFC96A229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2F9F7F-8C64-4F14-874C-4552617526F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48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FC64-F0DA-4A70-A421-1EBBFC96A229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9F7F-8C64-4F14-874C-45526175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19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FC64-F0DA-4A70-A421-1EBBFC96A229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9F7F-8C64-4F14-874C-4552617526F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715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FC64-F0DA-4A70-A421-1EBBFC96A229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9F7F-8C64-4F14-874C-4552617526F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060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FC64-F0DA-4A70-A421-1EBBFC96A229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9F7F-8C64-4F14-874C-45526175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48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FC64-F0DA-4A70-A421-1EBBFC96A229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9F7F-8C64-4F14-874C-4552617526F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592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FC64-F0DA-4A70-A421-1EBBFC96A229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9F7F-8C64-4F14-874C-4552617526F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492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FC64-F0DA-4A70-A421-1EBBFC96A229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9F7F-8C64-4F14-874C-4552617526F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584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FC64-F0DA-4A70-A421-1EBBFC96A229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9F7F-8C64-4F14-874C-4552617526F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67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FC64-F0DA-4A70-A421-1EBBFC96A229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9F7F-8C64-4F14-874C-45526175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76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FC64-F0DA-4A70-A421-1EBBFC96A229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9F7F-8C64-4F14-874C-4552617526F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80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FC64-F0DA-4A70-A421-1EBBFC96A229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9F7F-8C64-4F14-874C-45526175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03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FC64-F0DA-4A70-A421-1EBBFC96A229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9F7F-8C64-4F14-874C-4552617526F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38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FC64-F0DA-4A70-A421-1EBBFC96A229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9F7F-8C64-4F14-874C-4552617526F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843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FC64-F0DA-4A70-A421-1EBBFC96A229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9F7F-8C64-4F14-874C-45526175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78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FC64-F0DA-4A70-A421-1EBBFC96A229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9F7F-8C64-4F14-874C-4552617526F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91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FC64-F0DA-4A70-A421-1EBBFC96A229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9F7F-8C64-4F14-874C-45526175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01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DAFC64-F0DA-4A70-A421-1EBBFC96A229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2F9F7F-8C64-4F14-874C-45526175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58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73595" y="2930268"/>
            <a:ext cx="11177516" cy="9848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ВЫДАЮЩИЕСЯ ЛЮДИ -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НАШИ ЗЕМЛЯКИ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22152" y="4442846"/>
            <a:ext cx="4880402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Писатели и поэты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339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18867" y="712865"/>
            <a:ext cx="7478972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anose="020B0A04020102020204" pitchFamily="34" charset="0"/>
              </a:rPr>
              <a:t>  </a:t>
            </a:r>
            <a:r>
              <a:rPr kumimoji="0" lang="ru-RU" sz="28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anose="020B0A04020102020204" pitchFamily="34" charset="0"/>
              </a:rPr>
              <a:t>Дядькова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anose="020B0A04020102020204" pitchFamily="34" charset="0"/>
              </a:rPr>
              <a:t> Лариса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anose="020B0A04020102020204" pitchFamily="34" charset="0"/>
              </a:rPr>
              <a:t> 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солистка Петербургского Мариинского оперного театра, Заслуженная артистка России.</a:t>
            </a:r>
            <a:b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Родилась в 1952 году в Зеленодольске.</a:t>
            </a:r>
            <a:b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Окончила школу №11 и музыкальную школу в городе, затем Казанское музыкальное училище. После окончания Ленинградской консерватории стала работать в Мариинском оперном театре. Её голос звучит в «Ла Скала», в «Арена </a:t>
            </a:r>
            <a:r>
              <a:rPr kumimoji="0" lang="ru-RU" sz="28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Верона» и «Опера </a:t>
            </a:r>
            <a:r>
              <a:rPr kumimoji="0" lang="ru-RU" sz="28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Бастиль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Живет и работает в Санкт- Петербурге.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10242" name="Picture 2" descr="http://archive.today/hpI4/7ff2bad0144f1d253821621402b96e4bc64f1f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4" y="989495"/>
            <a:ext cx="2872928" cy="427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954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10687" y="862416"/>
            <a:ext cx="3439235" cy="503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anose="020B0A04020102020204" pitchFamily="34" charset="0"/>
              </a:rPr>
              <a:t>  </a:t>
            </a:r>
            <a:r>
              <a:rPr kumimoji="0" lang="ru-RU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anose="020B0A04020102020204" pitchFamily="34" charset="0"/>
              </a:rPr>
              <a:t>Тухватуллина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anose="020B0A04020102020204" pitchFamily="34" charset="0"/>
              </a:rPr>
              <a:t> Резеда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актриса, певица, Заслуженная артистка Республики Татарстан</a:t>
            </a:r>
            <a:b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Родилась 3 июня 1970 года в селе  С. </a:t>
            </a:r>
            <a:r>
              <a:rPr kumimoji="0" lang="ru-RU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Салманово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Алексеевского района. Детство прошло в деревне </a:t>
            </a:r>
            <a:r>
              <a:rPr kumimoji="0" lang="ru-RU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Бишня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Зеленодольского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района, затем учеба в театральном училище г. Казани. В 1988 году на конкурсе «Татар </a:t>
            </a:r>
            <a:r>
              <a:rPr kumimoji="0" lang="ru-RU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жыры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становиться дипломантом. Поступило предложение работать на эстраде, но Резеда </a:t>
            </a:r>
            <a:r>
              <a:rPr kumimoji="0" lang="ru-RU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Тухватуллина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выбирает театр им. </a:t>
            </a:r>
            <a:r>
              <a:rPr kumimoji="0" lang="ru-RU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К.Тинчурина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однако и как певица популярна в Республике. Живет и работает в </a:t>
            </a:r>
            <a:r>
              <a:rPr kumimoji="0" lang="ru-RU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г.Казани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11266" name="Picture 2" descr="http://archive.today/hpI4/86b1131b2cc22eda8f11aad7ef0c9f35f73783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395" y="1192255"/>
            <a:ext cx="2825086" cy="437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365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05217" y="709631"/>
            <a:ext cx="5049671" cy="53245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anose="020B0A04020102020204" pitchFamily="34" charset="0"/>
              </a:rPr>
              <a:t>Вергазов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anose="020B0A04020102020204" pitchFamily="34" charset="0"/>
              </a:rPr>
              <a:t>Азат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anose="020B0A04020102020204" pitchFamily="34" charset="0"/>
              </a:rPr>
              <a:t>Фатыхович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anose="020B0A04020102020204" pitchFamily="34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 писатель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8 марта 1932 года в Пензенской области. В 1937 году семья переезжает в деревню Большие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Кургузи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Зеленодольского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района.  Закончил исторический факультет Казанского педагогического института. Работал в комсомоле, преподавал в школе. С 1970 г. живет в г. Зеленодольске. В начале 70-х работал в Казани, преподавал в профтехучилище. С 1974 года работал на телевидении редактором литературно-драматических передач.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произведения писателя вышли в свет в 1978 году. С 1984 года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Азат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Вергазов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-Член Союза писателей.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1991-1998 гг. - редактор журнала 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Аҗаган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".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2051" name="Picture 3" descr="http://archive.today/hpI4/3179640c3c7695516b776cb18c6d79466d8578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427" y="1025537"/>
            <a:ext cx="4003343" cy="469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260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41445" y="522830"/>
            <a:ext cx="8297840" cy="56323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  </a:t>
            </a:r>
            <a:r>
              <a:rPr kumimoji="0" lang="ru-RU" sz="2000" b="1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Шарифуллина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 Эльмира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cs typeface="Arial" panose="020B0604020202020204" pitchFamily="34" charset="0"/>
              </a:rPr>
              <a:t>- поэтесса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Родилась 4 июня 1947 года в деревне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Симак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Муслюмовского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района.</a:t>
            </a:r>
            <a:b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педагогического училища преподавала татарский язык в школе № 6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г.Зеленодольска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1974 году закончила заочно Казанский Государственный университет, работала на телевидении и радио, затем в редакции детского журнала "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Ялкын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газете"Яшь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ленинчы".1997-2004 гг. - преподаватель Казанского государственного педагогического колледжа. Стихи начала писать в середине 60-х годов. С 1985 года - Член Союза писателей. 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1986 году выходит книга прозы «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Мизгел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(«Мгновение»). В этой книги две повести. Одна из них — повесть-воспоминание «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Мизгел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— посвящена мужу автора — татарскому писателю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Фаилю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Шафигуллину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трагически погибшему в 1982 году. В последующие годы появляются еще три сборника стихотворений поэтессы: «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Гөлләр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елы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(«Год цветов»), «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Зәңгәр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эңгер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(«Голубые сумерки») и «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Таң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чыгы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(«Утренняя роса»).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1993 году Э.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Шарифуллиной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присвоено почетное звание заслуженного деятеля искусств Республики Татарстан.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Живет в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г.Казани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archive.today/hpI4/afde39cea73829a37f9034ea23a695f2d22abb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989" y="1394179"/>
            <a:ext cx="2526510" cy="388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350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25838" y="785737"/>
            <a:ext cx="7838365" cy="53245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anose="020B0A04020102020204" pitchFamily="34" charset="0"/>
              </a:rPr>
              <a:t>   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anose="020B0A04020102020204" pitchFamily="34" charset="0"/>
              </a:rPr>
              <a:t>Шамов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anose="020B0A04020102020204" pitchFamily="34" charset="0"/>
              </a:rPr>
              <a:t>Афзал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anose="020B0A04020102020204" pitchFamily="34" charset="0"/>
              </a:rPr>
              <a:t>Шигабутдинович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талантливый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прозаик,публицист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переводчик, общественный деятель,  член Союза писателей СССР с 1934 года.</a:t>
            </a:r>
            <a:b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в деревне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Т.Танаево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Зеленодольского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 1901 году. Участник Гражданской и Отечественной войны.</a:t>
            </a:r>
            <a:b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 в 1925 году рабфак Казанского университета, затем литературно-художественное отделение Московского университета. После Великой Отечественной войны работает в журнале "Казан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утлары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". Первые произведения выходят в свет с 1926 года.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А.Шамов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только писатель, но и прекрасный переводчик произведений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Э.Ремарка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А.Пушкина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Н.Гоголя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других русских и зарубежных писателей.</a:t>
            </a:r>
            <a:b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 орденами и медалями за трудовые и боевые заслуги. </a:t>
            </a:r>
            <a:b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известные произведения: "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Рәүфә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"(1926),  "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мәхәббәт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турында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"(1933), "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"(1933), "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Госпитальдә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(1938), "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Буранлы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төндә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Дулкыннар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"(1954),"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Яңгырлы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кичтә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"(1965) и др.</a:t>
            </a:r>
            <a:b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Умер 19 января 1990г. в г. Казани.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098" name="Picture 2" descr="http://archive.today/hpI4/345c458728eb4580734ba326da9f782b5e1640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35" y="785737"/>
            <a:ext cx="3029803" cy="366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237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89734" y="2682196"/>
            <a:ext cx="6941119" cy="12926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Ученые и историки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248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86853" y="986432"/>
            <a:ext cx="6933063" cy="489364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anose="020B0A04020102020204" pitchFamily="34" charset="0"/>
              </a:rPr>
              <a:t>Ганиева Резеда </a:t>
            </a:r>
            <a:r>
              <a:rPr kumimoji="0" lang="ru-RU" sz="24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anose="020B0A04020102020204" pitchFamily="34" charset="0"/>
              </a:rPr>
              <a:t>Кадыровна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литературовед, доктор филологических наук, профессор, Заслуженный деятель науки Республики Татарстан.  Родилась в деревне Малые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Ширданы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Зеленодольского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 1932 году.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Закончила заочно Казанский университет - отделение татарского языка и литературы.  Трудовую деятельность начала в школах г. Казани. В 1962 году – ассистент историко-филологического факультета. В 1964 году защищает кандидатскую диссертацию, преподает в университете.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Живет и работает в Казани.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archive.today/hpI4/d39f2c40b2a1dd60f653c70505fcfd881b4b17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16" y="1355804"/>
            <a:ext cx="3876048" cy="415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597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71668" y="1277938"/>
            <a:ext cx="7724213" cy="40934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 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Ганиев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Виль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Халимович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литературовед, переводчик, заслуженный работник культуры Российской Федерации.</a:t>
            </a:r>
            <a:b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10 июля 1934 года в селе Нурлаты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Зеленодольского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района.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1957 г. закончил Казанский Государственный университет. Работал в журнале "Казан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утлары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b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1986-1994 годах находился на научно – педагогической работе в Литературном институте им.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М.Горького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 с 1997 года в Институте мировой литературы им.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М.Горького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РАН (Москва).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Перевел на русский язык произведения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Дэрдменда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Г.Тукая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М.Гафури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А.Файзи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С.Хакима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статьи по теории художественного перевода. 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Умер в Москве 22 апреля 2005 г.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archive.today/hpI4/3e040e607833cdded04ec999bcd67ceb50bc05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8" y="1112993"/>
            <a:ext cx="3108960" cy="442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129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36978" y="638813"/>
            <a:ext cx="5336275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anose="020B0A04020102020204" pitchFamily="34" charset="0"/>
              </a:rPr>
              <a:t>  Юсупов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anose="020B0A04020102020204" pitchFamily="34" charset="0"/>
              </a:rPr>
              <a:t>Фарит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anose="020B0A04020102020204" pitchFamily="34" charset="0"/>
              </a:rPr>
              <a:t>Юсупович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языковед, доктор филологических наук, профессор.</a:t>
            </a:r>
            <a:b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в 1939 году в деревне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Кургузи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Зеленодольского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района.</a:t>
            </a:r>
            <a:b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Окончил Казанский университет, преподавал в 1972-1984 годах в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Елабужском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педагогическом институте, затем стал  его директором. В 1984-1996 годах директор Татарского филиала института национальных проблем образования Министерства образования Российской Федерации. С 1996 года работает в Казанском Государственном университете.</a:t>
            </a:r>
            <a:b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Труды по диалектологии, морфологии, ареальной лингвистике, методике преподавания татарского языка.</a:t>
            </a:r>
            <a:b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Живет и работает в Казани.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8194" name="Picture 2" descr="http://archive.today/hpI4/f5138e9d0ca7cd30ad40b5d388e93993207e67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825" y="993292"/>
            <a:ext cx="4390426" cy="461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485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717876" y="2708719"/>
            <a:ext cx="4375246" cy="14773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Артисты</a:t>
            </a:r>
            <a:endParaRPr kumimoji="0" lang="ru-RU" sz="7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1176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</TotalTime>
  <Words>27</Words>
  <Application>Microsoft Office PowerPoint</Application>
  <PresentationFormat>Широкоэкранный</PresentationFormat>
  <Paragraphs>16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Garamond</vt:lpstr>
      <vt:lpstr>Times New Roman</vt:lpstr>
      <vt:lpstr>Натуральные материалы</vt:lpstr>
      <vt:lpstr>ВЫДАЮЩИЕСЯ ЛЮДИ -  НАШИ ЗЕМЛЯКИ </vt:lpstr>
      <vt:lpstr>Презентация PowerPoint</vt:lpstr>
      <vt:lpstr>Презентация PowerPoint</vt:lpstr>
      <vt:lpstr>Презентация PowerPoint</vt:lpstr>
      <vt:lpstr>Ученые и историки </vt:lpstr>
      <vt:lpstr>Презентация PowerPoint</vt:lpstr>
      <vt:lpstr>Презентация PowerPoint</vt:lpstr>
      <vt:lpstr>Презентация PowerPoint</vt:lpstr>
      <vt:lpstr>Артисты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ВЫДАЮЩИЕСЯ ЛЮДИ -  НАШИ ЗЕМЛЯКИ </dc:title>
  <dc:creator>HOME</dc:creator>
  <cp:lastModifiedBy>HOME</cp:lastModifiedBy>
  <cp:revision>4</cp:revision>
  <dcterms:created xsi:type="dcterms:W3CDTF">2016-01-09T16:32:30Z</dcterms:created>
  <dcterms:modified xsi:type="dcterms:W3CDTF">2016-01-09T17:01:56Z</dcterms:modified>
</cp:coreProperties>
</file>