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1" r:id="rId6"/>
    <p:sldId id="270" r:id="rId7"/>
    <p:sldId id="258" r:id="rId8"/>
    <p:sldId id="257" r:id="rId9"/>
    <p:sldId id="256" r:id="rId10"/>
    <p:sldId id="259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8" autoAdjust="0"/>
    <p:restoredTop sz="99649" autoAdjust="0"/>
  </p:normalViewPr>
  <p:slideViewPr>
    <p:cSldViewPr>
      <p:cViewPr varScale="1">
        <p:scale>
          <a:sx n="71" d="100"/>
          <a:sy n="71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42555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«Роль семьи в воспитании культуры поведения ребёнка»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857628"/>
            <a:ext cx="5000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 февраля 2015 года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357166"/>
            <a:ext cx="81915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090" cy="6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85728"/>
            <a:ext cx="80963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429264"/>
            <a:ext cx="7967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ЗА 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7078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ЛЮБИТЕ СВОИХ ДЕТЕЙ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&amp;Pcy;&amp;rcy;&amp;iecy;&amp;zcy;&amp;iecy;&amp;ncy;&amp;tcy;&amp;acy;&amp;tscy;&amp;icy;&amp;yacy; &amp;ncy;&amp;acy; &amp;tcy;&amp;iecy;&amp;mcy;&amp;ucy; &amp;zcy;&amp;dcy;&amp;ocy;&amp;rcy;&amp;ocy;&amp;vcy;&amp;ycy;&amp;jcy; &amp;ocy;&amp;bcy;&amp;rcy;&amp;acy;&amp;zcy; &amp;zhcy;&amp;icy;&amp;zcy;&amp;ncy;&amp;icy; - &amp;Scy;&amp;kcy;&amp;acy;&amp;chcy;&amp;acy;&amp;tcy;&amp;softcy; &amp;pcy;&amp;rcy;&amp;ocy;&amp;gcy;&amp;rcy;&amp;acy;&amp;mcy;&amp;m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3116"/>
            <a:ext cx="3860545" cy="2853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642918"/>
            <a:ext cx="7055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Безопасный  интернет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340" name="Picture 4" descr="&amp;Fcy;&amp;ocy;&amp;rcy;&amp;mcy;&amp;ycy; &amp;icy;&amp;scy;&amp;pcy;&amp;ocy;&amp;lcy;&amp;softcy;&amp;zcy;&amp;ocy;&amp;vcy;&amp;acy;&amp;ncy;&amp;icy;&amp;yacy; &amp;Icy;&amp;ncy;&amp;tcy;&amp;iecy;&amp;rcy;&amp;ncy;&amp;iecy;&amp;tcy;-&amp;rcy;&amp;iecy;&amp;scy;&amp;ucy;&amp;rcy;&amp;scy;&amp;ocy;&amp;vcy; &amp;pcy;&amp;rcy;&amp;icy; &amp;pcy;&amp;ocy;&amp;dcy;&amp;gcy;&amp;ocy;&amp;tcy;&amp;ocy;&amp;vcy;&amp;kcy;&amp;iecy; &amp;kcy; &amp;IEcy;&amp;Gcy;&amp;Ecy; &amp;p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71678"/>
            <a:ext cx="4310050" cy="431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7224" y="285728"/>
            <a:ext cx="72152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Наиболее популярные услуги Интернета — это: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Всемирная паутина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Веб-форумы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Блоги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Интернет-магазины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Интернет-аукционы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Социальные сети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Электронная почта и списки рассылки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Файлообменные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сети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Электронные платёжные системы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Интернет-радио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Интернет-телевидение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IP-телефония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Мессенджеры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FTP-серверы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Поисковые системы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Интернет-реклама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Удалённое управление</a:t>
            </a:r>
          </a:p>
          <a:p>
            <a:pPr marL="363538" indent="-26987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Многопользовательские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50017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угрозы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существуют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214554"/>
            <a:ext cx="77153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Интернет-зависимость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Депрессивные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молодёжные течения (суицид)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Порнография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Секты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Экстремизм, национализм, фашизм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Сайты знакомств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Соц.сети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Наркотики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6898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Безопасный  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интернет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Самое главное -  приучать детей не «проводить время» в Интернете, а активно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пользоваться полезными возможностями сети.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857628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Помните, Интернет может быть прекрасным и полезным средством для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обучения, отдыха или общения с друзьями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Сеть может быть опасна!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85728"/>
            <a:ext cx="7055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Безопасный  интернет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&amp;Ncy;&amp;acy;&amp;rcy;&amp;kcy;&amp;ocy;&amp;mcy;&amp;acy;&amp;ncy;&amp;icy;&amp;yacy;-&amp;dcy;&amp;iecy;&amp;lcy;&amp;ocy; &amp;ncy;&amp;iecy; &amp;lcy;&amp;icy;&amp;chcy;&amp;ncy;&amp;ocy;&amp;iecy; - &amp;Kcy;&amp;acy;&amp;rcy;&amp;tcy;&amp;icy;&amp;ncy;&amp;kcy;&amp;acy; 7193/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57694"/>
            <a:ext cx="3048000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14356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Интернет-урок </a:t>
            </a:r>
            <a:r>
              <a:rPr lang="ru-RU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направленности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143512"/>
            <a:ext cx="3480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www.fskn.gov.ru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501090" cy="6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7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38" cy="616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143</Words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</cp:revision>
  <dcterms:modified xsi:type="dcterms:W3CDTF">2015-02-05T07:49:21Z</dcterms:modified>
</cp:coreProperties>
</file>