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Почва – это верхний рыхлый слой земли</a:t>
            </a:r>
            <a:br>
              <a:rPr lang="ru-RU" sz="2000" dirty="0" smtClean="0"/>
            </a:br>
            <a:r>
              <a:rPr lang="ru-RU" sz="2000" dirty="0" smtClean="0"/>
              <a:t>На почве могут расти растения</a:t>
            </a:r>
            <a:br>
              <a:rPr lang="ru-RU" sz="2000" dirty="0" smtClean="0"/>
            </a:br>
            <a:r>
              <a:rPr lang="ru-RU" sz="2000" dirty="0" smtClean="0"/>
              <a:t>Растения дают урожай</a:t>
            </a:r>
            <a:br>
              <a:rPr lang="ru-RU" sz="2000" dirty="0" smtClean="0"/>
            </a:br>
            <a:r>
              <a:rPr lang="ru-RU" sz="2000" dirty="0" smtClean="0"/>
              <a:t>Под почвой находятся глина, песок, камни</a:t>
            </a: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Перегной  это перегнившие корни</a:t>
            </a:r>
            <a:r>
              <a:rPr lang="en-US" sz="1600" dirty="0" smtClean="0"/>
              <a:t> </a:t>
            </a:r>
            <a:r>
              <a:rPr lang="ru-RU" sz="1600" dirty="0" smtClean="0"/>
              <a:t>и стебли растений</a:t>
            </a:r>
            <a:br>
              <a:rPr lang="ru-RU" sz="1600" dirty="0" smtClean="0"/>
            </a:br>
            <a:r>
              <a:rPr lang="ru-RU" sz="1600" dirty="0" smtClean="0"/>
              <a:t>Перегной окрашивает почву в тёмный цвет</a:t>
            </a:r>
            <a:br>
              <a:rPr lang="ru-RU" sz="1600" dirty="0" smtClean="0"/>
            </a:br>
            <a:r>
              <a:rPr lang="ru-RU" sz="1600" dirty="0" smtClean="0"/>
              <a:t>Перегной  это питание для растений</a:t>
            </a:r>
            <a:endParaRPr lang="ru-RU" sz="16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97984" y="1600200"/>
            <a:ext cx="414803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Торф состоит из остатков давно сгнивших растений</a:t>
            </a:r>
            <a:br>
              <a:rPr lang="ru-RU" sz="1800" dirty="0" smtClean="0"/>
            </a:br>
            <a:r>
              <a:rPr lang="ru-RU" sz="1800" dirty="0" smtClean="0"/>
              <a:t>Торф образуется </a:t>
            </a:r>
            <a:r>
              <a:rPr lang="ru-RU" sz="1800" smtClean="0"/>
              <a:t>на болотах</a:t>
            </a:r>
            <a:endParaRPr lang="ru-RU" sz="1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643050"/>
            <a:ext cx="4857783" cy="41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Навоз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13544" y="1600200"/>
            <a:ext cx="451691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Навоз бывает конский, коровий, свиной и овечий. Конский навоз собирают на конюшнях, коровий на молочных фермах, свиной  на свинофермах, овечий на овцефермах</a:t>
            </a:r>
            <a:endParaRPr lang="ru-RU" sz="1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571612"/>
            <a:ext cx="2643206" cy="255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500174"/>
            <a:ext cx="2683198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286256"/>
            <a:ext cx="2689724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Засорение земли мусором</a:t>
            </a:r>
            <a:endParaRPr lang="ru-RU" dirty="0"/>
          </a:p>
        </p:txBody>
      </p:sp>
      <p:pic>
        <p:nvPicPr>
          <p:cNvPr id="4" name="Содержимое 3" descr="мусо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5783" y="2063181"/>
            <a:ext cx="6032433" cy="3600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53</Words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Почва – это верхний рыхлый слой земли На почве могут расти растения Растения дают урожай Под почвой находятся глина, песок, камни</vt:lpstr>
      <vt:lpstr>Перегной  это перегнившие корни и стебли растений Перегной окрашивает почву в тёмный цвет Перегной  это питание для растений</vt:lpstr>
      <vt:lpstr>Торф состоит из остатков давно сгнивших растений Торф образуется на болотах</vt:lpstr>
      <vt:lpstr>Навоз</vt:lpstr>
      <vt:lpstr>Навоз бывает конский, коровий, свиной и овечий. Конский навоз собирают на конюшнях, коровий на молочных фермах, свиной  на свинофермах, овечий на овцефермах</vt:lpstr>
      <vt:lpstr>Засорение земли мусором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Почва – это верхний рыхлый слой земли На почве могут расти растения Растения дают урожай</dc:title>
  <cp:lastModifiedBy>Надежда</cp:lastModifiedBy>
  <cp:revision>10</cp:revision>
  <dcterms:modified xsi:type="dcterms:W3CDTF">2015-12-31T10:47:23Z</dcterms:modified>
</cp:coreProperties>
</file>