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14.xml"/><Relationship Id="rId4" Type="http://schemas.openxmlformats.org/officeDocument/2006/relationships/slide" Target="slide6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0.xml"/><Relationship Id="rId7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slide" Target="slide13.xml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64483479b1.jpg"/>
          <p:cNvPicPr>
            <a:picLocks noChangeAspect="1"/>
          </p:cNvPicPr>
          <p:nvPr/>
        </p:nvPicPr>
        <p:blipFill>
          <a:blip r:embed="rId2">
            <a:lum bright="32000"/>
          </a:blip>
          <a:stretch>
            <a:fillRect/>
          </a:stretch>
        </p:blipFill>
        <p:spPr>
          <a:xfrm>
            <a:off x="0" y="0"/>
            <a:ext cx="90011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402079">
            <a:off x="3853412" y="785980"/>
            <a:ext cx="3220276" cy="304698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Счастливый сказочный случай</a:t>
            </a:r>
          </a:p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 класс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71538" y="214290"/>
            <a:ext cx="7286676" cy="178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Назовите имя известного русского писателя, написавшего шесть сказок 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00364" y="2357430"/>
            <a:ext cx="3214710" cy="4188583"/>
            <a:chOff x="3000364" y="2214554"/>
            <a:chExt cx="3214710" cy="4188583"/>
          </a:xfrm>
        </p:grpSpPr>
        <p:pic>
          <p:nvPicPr>
            <p:cNvPr id="4" name="Рисунок 3" descr="1101-01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0364" y="2214554"/>
              <a:ext cx="3214710" cy="3957155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000364" y="5572140"/>
              <a:ext cx="3214710" cy="8309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Александр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Сергеевич Пушкин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357158" y="5929330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00100" y="285728"/>
            <a:ext cx="7143800" cy="2000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Назовите лесных жителей, </a:t>
            </a:r>
            <a:endParaRPr lang="ru-RU" sz="44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которым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попал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а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девочка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, выгнанная из дома мачехой 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000232" y="2714620"/>
            <a:ext cx="5357850" cy="3929090"/>
            <a:chOff x="2000232" y="2714620"/>
            <a:chExt cx="5357850" cy="3929090"/>
          </a:xfrm>
        </p:grpSpPr>
        <p:pic>
          <p:nvPicPr>
            <p:cNvPr id="4" name="Рисунок 3" descr="dwarf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00232" y="2714620"/>
              <a:ext cx="5357850" cy="392909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714744" y="6072206"/>
              <a:ext cx="1857388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Гномы</a:t>
              </a:r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357158" y="5929330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00100" y="285728"/>
            <a:ext cx="7215238" cy="20717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Назовите имя героя, спасшего царевну и разбудившего </a:t>
            </a:r>
            <a:endParaRPr lang="ru-RU" sz="44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её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ото сна 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857356" y="2643182"/>
            <a:ext cx="5556292" cy="3786214"/>
            <a:chOff x="1928794" y="2643182"/>
            <a:chExt cx="5556292" cy="3786214"/>
          </a:xfrm>
        </p:grpSpPr>
        <p:pic>
          <p:nvPicPr>
            <p:cNvPr id="4" name="Рисунок 3" descr="ku_2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8794" y="2643182"/>
              <a:ext cx="5556292" cy="37862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2428860" y="5786454"/>
              <a:ext cx="442915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Королевич </a:t>
              </a:r>
              <a:r>
                <a:rPr lang="ru-RU" sz="2400" b="1" dirty="0" err="1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Елисей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357158" y="5929330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00100" y="214290"/>
            <a:ext cx="7000924" cy="21431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Назовите имя  сказочной героини, меняющей </a:t>
            </a:r>
            <a:endParaRPr lang="ru-RU" sz="44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свои одежды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не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 желанию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28596" y="2571744"/>
            <a:ext cx="8215370" cy="3890689"/>
            <a:chOff x="500034" y="3071810"/>
            <a:chExt cx="8143932" cy="3390623"/>
          </a:xfrm>
        </p:grpSpPr>
        <p:pic>
          <p:nvPicPr>
            <p:cNvPr id="4" name="Рисунок 3" descr="22796022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57818" y="3071810"/>
              <a:ext cx="3157539" cy="3269943"/>
            </a:xfrm>
            <a:prstGeom prst="rect">
              <a:avLst/>
            </a:prstGeom>
          </p:spPr>
        </p:pic>
        <p:pic>
          <p:nvPicPr>
            <p:cNvPr id="5" name="Рисунок 4" descr="medium_vasilis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034" y="3071810"/>
              <a:ext cx="4357697" cy="326827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28662" y="6000768"/>
              <a:ext cx="7715304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Царевна-лягушка (Василиса Премудрая)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142844" y="6215082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285852" y="142852"/>
            <a:ext cx="6357982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«Тёмная лошадка»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71538" y="1857364"/>
            <a:ext cx="2976562" cy="4465646"/>
            <a:chOff x="428596" y="1785926"/>
            <a:chExt cx="2976562" cy="4465646"/>
          </a:xfrm>
        </p:grpSpPr>
        <p:pic>
          <p:nvPicPr>
            <p:cNvPr id="4" name="Рисунок 3" descr="12430226032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1785926"/>
              <a:ext cx="2976562" cy="2232422"/>
            </a:xfrm>
            <a:prstGeom prst="rect">
              <a:avLst/>
            </a:prstGeom>
          </p:spPr>
        </p:pic>
        <p:pic>
          <p:nvPicPr>
            <p:cNvPr id="5" name="Рисунок 4" descr="S_sUzROKwjU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A"/>
                </a:clrFrom>
                <a:clrTo>
                  <a:srgbClr val="FFFF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5786" y="4214818"/>
              <a:ext cx="2036754" cy="2036754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5286380" y="1428736"/>
            <a:ext cx="3071814" cy="4857784"/>
            <a:chOff x="5786446" y="1643050"/>
            <a:chExt cx="3071814" cy="4857784"/>
          </a:xfrm>
        </p:grpSpPr>
        <p:pic>
          <p:nvPicPr>
            <p:cNvPr id="6" name="Рисунок 5" descr="352305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86446" y="1643050"/>
              <a:ext cx="3071814" cy="2570084"/>
            </a:xfrm>
            <a:prstGeom prst="rect">
              <a:avLst/>
            </a:prstGeom>
          </p:spPr>
        </p:pic>
        <p:pic>
          <p:nvPicPr>
            <p:cNvPr id="7" name="Рисунок 6" descr="flowers_fQdnWo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CF7"/>
                </a:clrFrom>
                <a:clrTo>
                  <a:srgbClr val="FFFC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00760" y="4000504"/>
              <a:ext cx="2500330" cy="2500330"/>
            </a:xfrm>
            <a:prstGeom prst="rect">
              <a:avLst/>
            </a:prstGeom>
          </p:spPr>
        </p:pic>
      </p:grpSp>
      <p:pic>
        <p:nvPicPr>
          <p:cNvPr id="10" name="Рисунок 9" descr="0f8d95608427fd880b28d73855ee6eb9.jpg"/>
          <p:cNvPicPr>
            <a:picLocks noChangeAspect="1"/>
          </p:cNvPicPr>
          <p:nvPr/>
        </p:nvPicPr>
        <p:blipFill>
          <a:blip r:embed="rId7"/>
          <a:srcRect t="1485" r="12903"/>
          <a:stretch>
            <a:fillRect/>
          </a:stretch>
        </p:blipFill>
        <p:spPr>
          <a:xfrm>
            <a:off x="500034" y="1643050"/>
            <a:ext cx="3857652" cy="4737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red-hatochk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9190" y="1643050"/>
            <a:ext cx="3643337" cy="4795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101-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3786214" cy="466064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429124" y="1428736"/>
            <a:ext cx="4429156" cy="514351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 pitchFamily="18" charset="2"/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Сказка ложь, </a:t>
            </a:r>
            <a:endParaRPr lang="ru-RU" sz="44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ней намёк,</a:t>
            </a:r>
          </a:p>
          <a:p>
            <a:pPr algn="ctr">
              <a:buFont typeface="Wingdings 2" pitchFamily="18" charset="2"/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Добрым молодцам урок.</a:t>
            </a:r>
          </a:p>
          <a:p>
            <a:pPr algn="ctr">
              <a:buFont typeface="Wingdings 2" pitchFamily="18" charset="2"/>
              <a:buNone/>
            </a:pPr>
            <a:endParaRPr lang="ru-RU" sz="44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>
              <a:buFont typeface="Wingdings 2" pitchFamily="18" charset="2"/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А.С.Пушкин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71472" y="285728"/>
            <a:ext cx="7929618" cy="6453226"/>
            <a:chOff x="571472" y="285728"/>
            <a:chExt cx="7929618" cy="645322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571472" y="357166"/>
              <a:ext cx="3786214" cy="1285884"/>
            </a:xfrm>
            <a:prstGeom prst="roundRect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hlinkClick r:id="rId3" action="ppaction://hlinksldjump"/>
                </a:rPr>
                <a:t>1-й этап </a:t>
              </a:r>
              <a:endPara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/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«Дальше, дальше, дальше…»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571472" y="2928934"/>
              <a:ext cx="3857652" cy="1214446"/>
            </a:xfrm>
            <a:prstGeom prst="roundRect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hlinkClick r:id="rId4" action="ppaction://hlinksldjump"/>
                </a:rPr>
                <a:t>3-й этап </a:t>
              </a:r>
              <a:endPara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/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«</a:t>
              </a:r>
              <a:r>
                <a:rPr lang="ru-RU" sz="2800" b="1" i="1" dirty="0" err="1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Заморочки</a:t>
              </a:r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из бочки» 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42910" y="5429264"/>
              <a:ext cx="3786214" cy="1214446"/>
            </a:xfrm>
            <a:prstGeom prst="roundRect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hlinkClick r:id="rId5" action="ppaction://hlinksldjump"/>
                </a:rPr>
                <a:t>5-й этап</a:t>
              </a:r>
              <a:endPara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«Тёмная лошадка» 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572000" y="4143380"/>
              <a:ext cx="3929090" cy="1285884"/>
            </a:xfrm>
            <a:prstGeom prst="roundRect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4-й этап </a:t>
              </a:r>
            </a:p>
            <a:p>
              <a:pPr algn="ctr"/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«Ты мне, я тебе»</a:t>
              </a:r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500562" y="1571612"/>
              <a:ext cx="3786214" cy="1285884"/>
            </a:xfrm>
            <a:prstGeom prst="roundRect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hlinkClick r:id="rId6" action="ppaction://hlinksldjump"/>
                </a:rPr>
                <a:t>2-й этап </a:t>
              </a:r>
              <a:endPara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/>
              <a:r>
                <a:rPr lang="ru-RU" sz="2800" b="1" i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«Гонка за лидером»</a:t>
              </a:r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pic>
          <p:nvPicPr>
            <p:cNvPr id="9" name="Рисунок 8" descr="090635eab10f31dde5013ffbf70cd424.jpe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86050" y="4071942"/>
              <a:ext cx="1428760" cy="1428760"/>
            </a:xfrm>
            <a:prstGeom prst="rect">
              <a:avLst/>
            </a:prstGeom>
          </p:spPr>
        </p:pic>
        <p:pic>
          <p:nvPicPr>
            <p:cNvPr id="10" name="Рисунок 9" descr="70010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484171">
              <a:off x="4620056" y="2986075"/>
              <a:ext cx="1415002" cy="981068"/>
            </a:xfrm>
            <a:prstGeom prst="rect">
              <a:avLst/>
            </a:prstGeom>
          </p:spPr>
        </p:pic>
        <p:pic>
          <p:nvPicPr>
            <p:cNvPr id="11" name="Рисунок 10" descr="63457536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00562" y="5429264"/>
              <a:ext cx="1309690" cy="1309690"/>
            </a:xfrm>
            <a:prstGeom prst="rect">
              <a:avLst/>
            </a:prstGeom>
          </p:spPr>
        </p:pic>
        <p:pic>
          <p:nvPicPr>
            <p:cNvPr id="12" name="Рисунок 11" descr="63457536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57686" y="285728"/>
              <a:ext cx="1309690" cy="1309690"/>
            </a:xfrm>
            <a:prstGeom prst="rect">
              <a:avLst/>
            </a:prstGeom>
          </p:spPr>
        </p:pic>
        <p:pic>
          <p:nvPicPr>
            <p:cNvPr id="13" name="Рисунок 12" descr="090635eab10f31dde5013ffbf70cd424.jpe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57488" y="1571612"/>
              <a:ext cx="1428760" cy="14287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endParaRPr lang="ru-RU" dirty="0" smtClean="0"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14290"/>
            <a:ext cx="6715172" cy="1285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 pitchFamily="18" charset="2"/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Дальше, дальше, дальше…</a:t>
            </a:r>
          </a:p>
          <a:p>
            <a:pPr algn="ctr">
              <a:buFont typeface="Wingdings 2" pitchFamily="18" charset="2"/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разминка</a:t>
            </a:r>
          </a:p>
        </p:txBody>
      </p:sp>
      <p:pic>
        <p:nvPicPr>
          <p:cNvPr id="5" name="Рисунок 4" descr="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85926"/>
            <a:ext cx="2476514" cy="2476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98947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4143380"/>
            <a:ext cx="3357586" cy="2536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1785926"/>
            <a:ext cx="264320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1928802"/>
            <a:ext cx="1976448" cy="1976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357158" y="6072206"/>
            <a:ext cx="785818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C -4.44444E-6 -0.04676 -0.07986 -0.08264 -0.17691 -0.08264 C -0.27691 -0.08264 -0.35642 -0.04676 -0.35642 -3.7037E-7 C -0.35642 0.04676 -0.43628 0.08264 -0.53593 0.08264 C -0.63298 0.08264 -0.71267 0.04676 -0.71267 -3.7037E-7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42976" y="142852"/>
            <a:ext cx="6858048" cy="1285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 pitchFamily="18" charset="2"/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Гонка за лидером </a:t>
            </a:r>
          </a:p>
        </p:txBody>
      </p:sp>
      <p:pic>
        <p:nvPicPr>
          <p:cNvPr id="4" name="Рисунок 3" descr="53311130.jpg"/>
          <p:cNvPicPr>
            <a:picLocks noChangeAspect="1"/>
          </p:cNvPicPr>
          <p:nvPr/>
        </p:nvPicPr>
        <p:blipFill>
          <a:blip r:embed="rId3"/>
          <a:srcRect b="7207"/>
          <a:stretch>
            <a:fillRect/>
          </a:stretch>
        </p:blipFill>
        <p:spPr>
          <a:xfrm flipH="1">
            <a:off x="1214414" y="1714488"/>
            <a:ext cx="6786610" cy="4714908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357158" y="6072206"/>
            <a:ext cx="785818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142976" y="142852"/>
            <a:ext cx="6715172" cy="1285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 pitchFamily="18" charset="2"/>
              <a:buNone/>
            </a:pPr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Заморочки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 из бочки </a:t>
            </a:r>
            <a:endParaRPr lang="ru-RU" sz="44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63b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4396B"/>
              </a:clrFrom>
              <a:clrTo>
                <a:srgbClr val="04396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2071678"/>
            <a:ext cx="4214842" cy="3725920"/>
          </a:xfrm>
          <a:prstGeom prst="rect">
            <a:avLst/>
          </a:prstGeom>
        </p:spPr>
      </p:pic>
      <p:pic>
        <p:nvPicPr>
          <p:cNvPr id="6" name="Рисунок 5" descr="73988888061a3d2e651e261c59d460b0cee0d9944b_b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3643314"/>
            <a:ext cx="3715172" cy="2803903"/>
          </a:xfrm>
          <a:prstGeom prst="rect">
            <a:avLst/>
          </a:prstGeom>
        </p:spPr>
      </p:pic>
      <p:pic>
        <p:nvPicPr>
          <p:cNvPr id="7" name="Рисунок 6" descr="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715140" y="1571612"/>
            <a:ext cx="2214578" cy="221457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357158" y="6072206"/>
            <a:ext cx="785818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57158" y="500042"/>
            <a:ext cx="8429684" cy="5857917"/>
            <a:chOff x="357158" y="2405055"/>
            <a:chExt cx="8429684" cy="39529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976947" y="2405055"/>
              <a:ext cx="2809895" cy="19764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  <a:hlinkClick r:id="rId3" action="ppaction://hlinksldjump"/>
                </a:rPr>
                <a:t>3</a:t>
              </a:r>
              <a:endPara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976947" y="4381507"/>
              <a:ext cx="2809895" cy="19764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  <a:hlinkClick r:id="rId4" action="ppaction://hlinksldjump"/>
                </a:rPr>
                <a:t>6</a:t>
              </a:r>
              <a:endPara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167053" y="4381507"/>
              <a:ext cx="2809895" cy="19764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  <a:hlinkClick r:id="rId5" action="ppaction://hlinksldjump"/>
                </a:rPr>
                <a:t>5</a:t>
              </a:r>
              <a:endPara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167053" y="2405055"/>
              <a:ext cx="2809895" cy="19764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  <a:hlinkClick r:id="rId6" action="ppaction://hlinksldjump"/>
                </a:rPr>
                <a:t>2</a:t>
              </a:r>
              <a:endPara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7158" y="4381507"/>
              <a:ext cx="2809895" cy="19764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  <a:hlinkClick r:id="rId7" action="ppaction://hlinksldjump"/>
                </a:rPr>
                <a:t>4</a:t>
              </a:r>
              <a:endPara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57158" y="2405055"/>
              <a:ext cx="2809895" cy="19764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  <a:hlinkClick r:id="rId8" action="ppaction://hlinksldjump"/>
                </a:rPr>
                <a:t>1</a:t>
              </a:r>
              <a:endPara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Управляющая кнопка: домой 13">
            <a:hlinkClick r:id="rId9" action="ppaction://hlinksldjump" highlightClick="1"/>
          </p:cNvPr>
          <p:cNvSpPr/>
          <p:nvPr/>
        </p:nvSpPr>
        <p:spPr>
          <a:xfrm>
            <a:off x="142844" y="6072206"/>
            <a:ext cx="785818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28662" y="428604"/>
            <a:ext cx="7429552" cy="1857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 какой сказке вёдра ходят сами по себе, сани ездят без лошадей? 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71605" y="2643182"/>
            <a:ext cx="5860738" cy="4033565"/>
            <a:chOff x="1571605" y="3000372"/>
            <a:chExt cx="5860738" cy="3676375"/>
          </a:xfrm>
        </p:grpSpPr>
        <p:pic>
          <p:nvPicPr>
            <p:cNvPr id="4" name="Рисунок 3" descr="emel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71605" y="3000372"/>
              <a:ext cx="5860738" cy="364333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285984" y="6215082"/>
              <a:ext cx="4572032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«По щучьему веленью…»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357158" y="5929330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785786" y="285728"/>
            <a:ext cx="7572428" cy="25003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Назовите имя главного героя русской народной сказки, который пятерых обманул, </a:t>
            </a:r>
            <a:endParaRPr lang="ru-RU" sz="44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а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шестая обманула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его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428860" y="3071811"/>
            <a:ext cx="4000528" cy="3380739"/>
            <a:chOff x="2428860" y="3071811"/>
            <a:chExt cx="4000528" cy="3380739"/>
          </a:xfrm>
        </p:grpSpPr>
        <p:pic>
          <p:nvPicPr>
            <p:cNvPr id="4" name="Рисунок 3" descr="797e0675920c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28860" y="3071811"/>
              <a:ext cx="4000528" cy="335861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571736" y="5929330"/>
              <a:ext cx="3571900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«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Колобок»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357158" y="5929330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175</Words>
  <PresentationFormat>Экран (4:3)</PresentationFormat>
  <Paragraphs>44</Paragraphs>
  <Slides>14</Slides>
  <Notes>0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Se7eN</cp:lastModifiedBy>
  <cp:revision>16</cp:revision>
  <dcterms:modified xsi:type="dcterms:W3CDTF">2016-01-08T09:56:40Z</dcterms:modified>
</cp:coreProperties>
</file>